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fif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  <p:sldMasterId id="2147483668" r:id="rId2"/>
    <p:sldMasterId id="2147483680" r:id="rId3"/>
  </p:sldMasterIdLst>
  <p:notesMasterIdLst>
    <p:notesMasterId r:id="rId21"/>
  </p:notesMasterIdLst>
  <p:handoutMasterIdLst>
    <p:handoutMasterId r:id="rId22"/>
  </p:handoutMasterIdLst>
  <p:sldIdLst>
    <p:sldId id="256" r:id="rId4"/>
    <p:sldId id="273" r:id="rId5"/>
    <p:sldId id="260" r:id="rId6"/>
    <p:sldId id="308" r:id="rId7"/>
    <p:sldId id="300" r:id="rId8"/>
    <p:sldId id="301" r:id="rId9"/>
    <p:sldId id="307" r:id="rId10"/>
    <p:sldId id="302" r:id="rId11"/>
    <p:sldId id="303" r:id="rId12"/>
    <p:sldId id="304" r:id="rId13"/>
    <p:sldId id="305" r:id="rId14"/>
    <p:sldId id="313" r:id="rId15"/>
    <p:sldId id="314" r:id="rId16"/>
    <p:sldId id="315" r:id="rId17"/>
    <p:sldId id="309" r:id="rId18"/>
    <p:sldId id="312" r:id="rId19"/>
    <p:sldId id="274" r:id="rId20"/>
  </p:sldIdLst>
  <p:sldSz cx="9144000" cy="5143500" type="screen16x9"/>
  <p:notesSz cx="6858000" cy="9144000"/>
  <p:embeddedFontLst>
    <p:embeddedFont>
      <p:font typeface="Arial Rounded MT Bold" panose="020F0704030504030204" pitchFamily="34" charset="0"/>
      <p:regular r:id="rId23"/>
    </p:embeddedFont>
    <p:embeddedFont>
      <p:font typeface="Bree Serif" panose="020B0604020202020204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Roboto Black" panose="02000000000000000000" pitchFamily="2" charset="0"/>
      <p:bold r:id="rId31"/>
      <p:boldItalic r:id="rId32"/>
    </p:embeddedFont>
    <p:embeddedFont>
      <p:font typeface="Roboto Light" panose="02000000000000000000" pitchFamily="2" charset="0"/>
      <p:regular r:id="rId33"/>
      <p:bold r:id="rId34"/>
      <p:italic r:id="rId35"/>
      <p:boldItalic r:id="rId36"/>
    </p:embeddedFont>
    <p:embeddedFont>
      <p:font typeface="Roboto Mono Thin" panose="020B0604020202020204" charset="0"/>
      <p:regular r:id="rId37"/>
      <p:bold r:id="rId38"/>
      <p:italic r:id="rId39"/>
      <p:boldItalic r:id="rId40"/>
    </p:embeddedFont>
    <p:embeddedFont>
      <p:font typeface="Roboto Thin" panose="02000000000000000000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FF00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4CC891-E4E6-49EE-87DF-26A5F58AB27D}">
  <a:tblStyle styleId="{084CC891-E4E6-49EE-87DF-26A5F58AB2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130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3408" y="5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font" Target="fonts/font1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AAEB09-60C1-14BC-B98D-FE9BB9A754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95A759-FA01-E1C2-3FD3-F8584403BA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684CEF-6A6B-4F05-98E1-9AE2F4027543}" type="datetimeFigureOut">
              <a:rPr lang="en-US" smtClean="0"/>
              <a:t>19-Oct-22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127696-CE33-C8D9-FDAC-B00608E66BF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Team_15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AF8C36-60AD-E3E7-BD35-98C4A646F8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5A67E7-C962-4BF1-B164-A9C68C03B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51843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15300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1840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8836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61161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6215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74463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0032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5d5c1b5ee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5d5c1b5ee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5bb3dc62fd_0_1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5bb3dc62fd_0_1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5bb3dc62fd_0_1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5bb3dc62fd_0_1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3348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0140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2282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046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8602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9646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30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B6008-6436-57B8-BE7F-BBFBD332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DFCC0-469A-03B4-1DE2-963F3D0B9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B0072E-30FD-B52B-53A9-E63E6111F3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7B1BAA-142B-5EE6-4082-5B0161E60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D7F33-FDC0-4826-B51A-B8CD9B949927}" type="datetime1">
              <a:rPr lang="en-US" smtClean="0"/>
              <a:t>19-Oct-22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DF7E9-C864-983F-B827-AB707E415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B5AA07-9A78-F054-7F08-641654334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4AB40-EA5B-429F-9479-0C529E728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24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ECDB7-5914-0C69-BC7D-2CA8239F7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62430B-0E3A-E3B6-7ABC-C16BCE8A71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0024B6-C6D8-F595-AB55-3A09E2FC70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45246E-5A42-A8FF-A5DE-9FD058383A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907B9-EBE6-042A-B62B-3B06A77348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85B757-3357-ED72-87E9-2360BF9EC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683B5-E20A-4937-ACC6-EDC6E87FBED9}" type="datetime1">
              <a:rPr lang="en-US" smtClean="0"/>
              <a:t>19-Oct-22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30A132-7A5B-820A-BEBB-FAF907FE6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0C6436-8224-66C3-FF32-42CEE87A8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4AB40-EA5B-429F-9479-0C529E728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852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E96C2-B472-2DCD-54ED-7116E9002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FB13E9-9910-1BCA-D788-06E3A044E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B65C5-35DD-4FC3-8145-19459597E92E}" type="datetime1">
              <a:rPr lang="en-US" smtClean="0"/>
              <a:t>19-Oct-22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0F43B-84C9-4D06-35BE-9958AE38A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18CF3-6344-5D09-F93D-95A3F72BF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4AB40-EA5B-429F-9479-0C529E728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21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207CAE-FFEE-ACFC-3B74-39C284936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73F7-E65B-4C4F-8166-BF9BDDE725F5}" type="datetime1">
              <a:rPr lang="en-US" smtClean="0"/>
              <a:t>19-Oct-22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AFDA18-3EB9-67DE-91F6-781359B43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91937-E5A0-602B-5F7A-E926300CD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4AB40-EA5B-429F-9479-0C529E728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1520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A4219-D0D9-6303-E65E-B6315EC9D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33770-3D43-0D38-6C62-F0DDAF02F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0C80F-D5AF-1090-CDD3-A02C05A20B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EE296-2E8B-17AD-854A-CDBDEDA0E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79803-5D86-43DB-ADCD-CFB3032DDC7F}" type="datetime1">
              <a:rPr lang="en-US" smtClean="0"/>
              <a:t>19-Oct-22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59972-681F-B81F-3F4B-0E7B4CE5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E6B0FE-9527-5B18-8BC4-A2202D1A4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4AB40-EA5B-429F-9479-0C529E728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943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C92F3-2A3D-F11E-794D-836D53D88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A82A97-F40E-B9B8-FFAC-FAFE384E49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025620-C756-4780-86A7-6E86A367E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888815-D93E-E880-4626-BFED5F503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A66AA-89AE-4CA0-86F2-9733F8204EF0}" type="datetime1">
              <a:rPr lang="en-US" smtClean="0"/>
              <a:t>19-Oct-22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1C5988-0DEF-B01F-E4B5-D9700F9F7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BF9C7-1248-2BEB-0426-1F2D87A95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4AB40-EA5B-429F-9479-0C529E728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853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D308F-D747-AEE4-1317-608BB28AB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1DB25C-E89E-B80F-A0CE-61B4F14AE8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F554F-3E42-EBDA-F40B-53E892288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CD0E4-0EFC-482C-A4AB-33FA14AFACDE}" type="datetime1">
              <a:rPr lang="en-US" smtClean="0"/>
              <a:t>19-Oct-22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2F493-609D-E7B4-CEF5-88CAB35E9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BE2B0-D3E8-E7F9-032C-C184D8BF4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4AB40-EA5B-429F-9479-0C529E728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09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749B0-E025-4876-BABE-201ABD5728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3F549-1F00-28BE-B89C-599F7C62B4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96CE0-D9D7-287B-2754-F31685EFB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AF9A8-4C30-4116-A1FD-4FAC00185569}" type="datetime1">
              <a:rPr lang="en-US" smtClean="0"/>
              <a:t>19-Oct-22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15442-B71B-2BE0-94AC-C523BAFE5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EA270-9477-027A-2FB5-4CC6697B0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4AB40-EA5B-429F-9479-0C529E728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3503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AFCB5-35C3-8435-A29D-3A114634F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DC72A6-2461-7E8A-48A2-493A837B3F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661AF-B1BB-C216-46C9-9E75F67B3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C62CC-0671-4CD3-B47C-869FF49FB161}" type="datetime1">
              <a:rPr lang="en-US" smtClean="0"/>
              <a:t>19-Oct-22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80494-C511-1B60-45F7-D2C15F1EB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1E40-0085-6D87-5D63-372DC161D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93966-58C9-4BFE-835A-210BCDC64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0611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73991-CF4B-7C25-E790-7A35289DC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D8586-825F-F296-562E-1AF54FA00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C132F-8358-37F5-845D-EC492B8C6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1956-AAAE-4C2F-B069-59563BEB757E}" type="datetime1">
              <a:rPr lang="en-US" smtClean="0"/>
              <a:t>19-Oct-22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670C5-7505-9077-4AA7-DFB26923B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F22AF-BB46-7508-386E-D2E446EF3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93966-58C9-4BFE-835A-210BCDC64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966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oboto Black"/>
              <a:buNone/>
              <a:defRPr sz="3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199B6-4E5A-58C4-1941-FB3B358BA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0E66D1-F257-E07B-8EC4-5BF9847B3D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EAB25-0C9F-291B-897A-1175E9912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0040B-439B-40A2-B7AF-CC3C8E974338}" type="datetime1">
              <a:rPr lang="en-US" smtClean="0"/>
              <a:t>19-Oct-22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310E7-BFC7-D202-95DC-3A4444560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3B45D-BB00-1C5C-57A3-1AAF2AE10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93966-58C9-4BFE-835A-210BCDC64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1653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C3375-9201-C8A6-8542-9D59B7D70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B4FF8-B81C-B831-4076-0D8DBE7CAE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2AE97E-F214-3527-860F-1ED4FE14F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C9FC64-45F8-0847-55B3-DDFF5C2BA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B173D-EDF8-4986-B402-0262E5A85D05}" type="datetime1">
              <a:rPr lang="en-US" smtClean="0"/>
              <a:t>19-Oct-22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E6DCA-30A4-68DA-E52A-6A2EB3A01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1025BC-01AC-D12C-5D15-903AC6C90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93966-58C9-4BFE-835A-210BCDC64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4486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58F9B-ED85-5B4A-2C81-4D8306FEE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50A240-D5E7-BF01-CC0C-C7811A0D9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F3CF3D-120F-59F7-B715-D7A67C6D3E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7A1EEC-D022-0933-98F5-4AEF5EA955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776838-3771-1BD3-235A-9CD1A7D26F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F7F072-087C-E346-33E8-2D59E730A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88EF2-82E4-4C0B-BCD0-5D1EAF834BEC}" type="datetime1">
              <a:rPr lang="en-US" smtClean="0"/>
              <a:t>19-Oct-22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CEC730-FB4F-B407-A92D-7799D3862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88B791-325F-4430-FBFF-C436920C9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93966-58C9-4BFE-835A-210BCDC64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2756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B761A-7B9C-42BD-C50D-8D8BFFE06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5B7758-819F-2C2D-4DBB-011469A7F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05C36-EEDE-4508-901F-51995A17A1B7}" type="datetime1">
              <a:rPr lang="en-US" smtClean="0"/>
              <a:t>19-Oct-22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077779-1902-E599-17BC-026B0234A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294E58-2FD7-A2DE-F7E2-983B12C6E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93966-58C9-4BFE-835A-210BCDC64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1073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780353-FB97-12D5-D120-B74416BE7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7AF30-B8A4-40F6-9D77-3E7C64E86FCC}" type="datetime1">
              <a:rPr lang="en-US" smtClean="0"/>
              <a:t>19-Oct-22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DB90FD-74CC-BBE0-E3A1-D9479CB98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7B131-E110-0EBF-16F9-1EDE15D03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93966-58C9-4BFE-835A-210BCDC64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501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94E5A-FF43-C521-87B6-C6697ED10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6CBFC-173B-33C9-E57A-ED3068293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77DAB-3549-FEE6-B6C7-BA26984DE0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D69E4F-3EE5-4568-EAF5-D05B9B458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3EDBB-3E19-4FCF-840E-F540D101F56B}" type="datetime1">
              <a:rPr lang="en-US" smtClean="0"/>
              <a:t>19-Oct-22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2BD2B5-4370-1026-524F-20DDD0FD1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1EFC6-C880-29B5-6D76-897F792AC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93966-58C9-4BFE-835A-210BCDC64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4576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42494-9334-FA32-E310-F3C6AF9AA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2A64EB-774F-5E98-2360-887A4C2B43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007BEF-BAB4-F905-1D88-6D5F20D4D6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4F8E1-3AF3-C8D3-36E9-B4D4F55AE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5F752-2CAB-4955-9189-7559322B96D0}" type="datetime1">
              <a:rPr lang="en-US" smtClean="0"/>
              <a:t>19-Oct-22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D6EA66-2A9C-ED79-D79E-DBA2375D8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EE1A7F-CE82-00AC-8F05-6E4A0BFC4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93966-58C9-4BFE-835A-210BCDC64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347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80A57-3D4C-F145-8A7C-4606AB937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85917B-7E1A-E73C-711E-8E203B5FEA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A61C2-2998-2685-0ECE-C843FF45C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E124A-660B-4C24-B51E-2E88A597F3A6}" type="datetime1">
              <a:rPr lang="en-US" smtClean="0"/>
              <a:t>19-Oct-22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59978-3CEE-6BC8-7AE6-6621D319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FF449-CE08-3970-4614-C163AB6F5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93966-58C9-4BFE-835A-210BCDC64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9670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84AA94-FC16-FCEF-E391-D86E7E16BA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B98EAE-4A39-74EA-2825-612D7E23C8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62FC5-17E8-9350-C0F2-F48A31EB8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619E9-4785-4035-9501-0B64D561BBB6}" type="datetime1">
              <a:rPr lang="en-US" smtClean="0"/>
              <a:t>19-Oct-22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C78B6-9256-D183-7E6F-3F4BDB691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F0834-BDA2-2A47-FBFB-E1E4B876C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93966-58C9-4BFE-835A-210BCDC64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45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ITLE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3874950" y="362507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5813500" y="363980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5472556" y="35234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3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8C380-5005-8068-CB54-52E9C7441F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7C6453-4AD3-0259-D3DD-7F02F0CDE1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A129A-2010-FE20-59FF-412A8D2E0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123B5-6204-47B6-80D5-82BE2D077870}" type="datetime1">
              <a:rPr lang="en-US" smtClean="0"/>
              <a:t>19-Oct-22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E2A4D-6EF2-43C7-B63F-B993A770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A343D-B2FD-AF97-013A-D31031D70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4AB40-EA5B-429F-9479-0C529E728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126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D5933-9A55-AB3D-7837-2C3258FEF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CC57F-41B2-9EC1-A464-3AFAC8983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ADE1B-8F50-5758-D275-79CA8F2CF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66E5B-C076-4999-A562-2B70712BE404}" type="datetime1">
              <a:rPr lang="en-US" smtClean="0"/>
              <a:t>19-Oct-22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C533D-FEAD-E9FE-3DB9-A6590DC7B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64657-A94E-E2E9-DE25-4B16376D0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4AB40-EA5B-429F-9479-0C529E728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415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6AE33-0B4C-9631-BE2C-0EF204354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682DF-46D0-63EC-AF06-2DC0645E0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6D36E-901A-7ED4-90C6-EDE665C67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6C2E6-E16D-40EA-AEA7-D0E40DC8D45C}" type="datetime1">
              <a:rPr lang="en-US" smtClean="0"/>
              <a:t>19-Oct-22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91D3C-563F-EA64-7BA8-3FB1AE1BA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C9293-8D2E-7679-524C-C4477B088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4AB40-EA5B-429F-9479-0C529E728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149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6" r:id="rId4"/>
    <p:sldLayoutId id="2147483660" r:id="rId5"/>
    <p:sldLayoutId id="214748366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E75FA3-A27F-4174-8439-F48B0CA34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C731E-F999-D2CD-69C9-C36299E83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5BF108-6C33-C44B-19A4-DB9040051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F46E7-23CF-4577-8947-9506968D3413}" type="datetime1">
              <a:rPr lang="en-US" smtClean="0"/>
              <a:t>19-Oct-22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FAC39-E2F7-724D-E446-93940EAE8C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3F3E0E-C6E0-6AF5-81AF-63372685E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00551" y="4792663"/>
            <a:ext cx="359228" cy="30797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4AB40-EA5B-429F-9479-0C529E728BA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6DB2B56-EC6F-7D9E-C29E-8421D298B9D7}"/>
              </a:ext>
            </a:extLst>
          </p:cNvPr>
          <p:cNvSpPr/>
          <p:nvPr userDrawn="1"/>
        </p:nvSpPr>
        <p:spPr>
          <a:xfrm>
            <a:off x="4416879" y="4767263"/>
            <a:ext cx="342900" cy="3429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309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7369EA-9FF2-6F5F-F5A6-55D2E9CBC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78A73-9AB7-6A6F-63E0-C1C000795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3BAFF-EC72-76FE-7902-C14D27226E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63DE9-472D-4147-A6D6-C329540AD85D}" type="datetime1">
              <a:rPr lang="en-US" smtClean="0"/>
              <a:t>19-Oct-22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E5C9C-DDF6-0EF1-C014-CD5DCEC484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548AA-C00F-F9C6-0674-EDC1308DCC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393966-58C9-4BFE-835A-210BCDC64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68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4963251" y="836800"/>
            <a:ext cx="3540905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SOFTWARE PROJECT LAB-I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1"/>
          </p:nvPr>
        </p:nvSpPr>
        <p:spPr>
          <a:xfrm>
            <a:off x="3451998" y="3103201"/>
            <a:ext cx="5473476" cy="13118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2"/>
                </a:solidFill>
              </a:rPr>
              <a:t>Web Based Shooting Game</a:t>
            </a:r>
            <a:endParaRPr sz="3200" b="1" dirty="0">
              <a:solidFill>
                <a:schemeClr val="accent2"/>
              </a:solidFill>
            </a:endParaRPr>
          </a:p>
        </p:txBody>
      </p:sp>
      <p:sp>
        <p:nvSpPr>
          <p:cNvPr id="111" name="Google Shape;111;p22"/>
          <p:cNvSpPr/>
          <p:nvPr/>
        </p:nvSpPr>
        <p:spPr>
          <a:xfrm>
            <a:off x="1690117" y="4515512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2"/>
          <p:cNvSpPr/>
          <p:nvPr/>
        </p:nvSpPr>
        <p:spPr>
          <a:xfrm>
            <a:off x="2921757" y="1241946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/>
          <p:nvPr/>
        </p:nvSpPr>
        <p:spPr>
          <a:xfrm>
            <a:off x="3010394" y="1369528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3076093" y="1486815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2830072" y="1108990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2"/>
          <p:cNvSpPr/>
          <p:nvPr/>
        </p:nvSpPr>
        <p:spPr>
          <a:xfrm>
            <a:off x="-774721" y="929076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/>
          <p:nvPr/>
        </p:nvSpPr>
        <p:spPr>
          <a:xfrm>
            <a:off x="-511880" y="2684838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1106367" y="275209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482905" y="2580627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1214897" y="447554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3053130" y="2309076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1445608" y="1994142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1445608" y="2125562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1445608" y="2256983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1445608" y="2521336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1445608" y="2652756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1445608" y="291559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1445608" y="304701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1445608" y="3309836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-490476" y="1994142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-490476" y="2125562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-490476" y="2389915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1560208" y="1728253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12267" y="1728253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-2088879" y="3014913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-1758804" y="4064718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-524117" y="421749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2105207" y="1454461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1836799" y="1445256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2790336" y="2500676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672394" y="4238898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-1256061" y="2536621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3030238" y="1740491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3717154" y="211430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2779634" y="2998116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3211041" y="2946815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3658307" y="3659779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3354195" y="3017840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2810204" y="2828496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153" name="Google Shape;153;p22"/>
          <p:cNvSpPr/>
          <p:nvPr/>
        </p:nvSpPr>
        <p:spPr>
          <a:xfrm>
            <a:off x="3692020" y="3508274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3074557" y="2902688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3642783" y="3362481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-2463249" y="2013938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-2291205" y="2607070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-2345602" y="2467059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-2327269" y="1872055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-2195849" y="1544883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-2258500" y="1744354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-2207558" y="2732420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-1377547" y="4564078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-917059" y="4935905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-1467073" y="4275058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-1436407" y="4423731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-1526532" y="4066254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-1058102" y="4879109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-757900" y="4917405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782411" y="1670185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1836799" y="615797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2512522" y="615797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71871" y="4146541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166603" y="4244345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166603" y="4317697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 flipV="1">
            <a:off x="166603" y="4345307"/>
            <a:ext cx="189743" cy="45719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3410751" y="2411319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790065" y="180816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935235" y="259759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3102079" y="794473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3335106" y="1490222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3387812" y="293376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2765867" y="1803010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-378947" y="1462364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301071" y="1480697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-1396647" y="184871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2897306" y="559265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1557527" y="195602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2485900" y="4130440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1739385" y="195602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-981006" y="1968179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2660451" y="4562878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-380003" y="4692763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3387812" y="821255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12267" y="580638"/>
            <a:ext cx="594452" cy="102411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3140279" y="3407639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3326696" y="3406103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3230428" y="3494741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3319066" y="3644494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3102079" y="3357202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3102079" y="3856898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3282402" y="1885780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3380925" y="1890954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3921357" y="401113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4069574" y="401113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4205578" y="401113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4447016" y="401113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1923673" y="4154123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2103996" y="4054784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3253349" y="4113597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09;p22">
            <a:extLst>
              <a:ext uri="{FF2B5EF4-FFF2-40B4-BE49-F238E27FC236}">
                <a16:creationId xmlns:a16="http://schemas.microsoft.com/office/drawing/2014/main" id="{8B75A9AD-76A8-3C03-6E25-6FDC983047A4}"/>
              </a:ext>
            </a:extLst>
          </p:cNvPr>
          <p:cNvSpPr txBox="1">
            <a:spLocks/>
          </p:cNvSpPr>
          <p:nvPr/>
        </p:nvSpPr>
        <p:spPr>
          <a:xfrm>
            <a:off x="5168903" y="2106899"/>
            <a:ext cx="3129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ree Serif"/>
              <a:buNone/>
              <a:defRPr sz="36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ree Serif"/>
              <a:buNone/>
              <a:defRPr sz="36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ree Serif"/>
              <a:buNone/>
              <a:defRPr sz="36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ree Serif"/>
              <a:buNone/>
              <a:defRPr sz="36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ree Serif"/>
              <a:buNone/>
              <a:defRPr sz="36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ree Serif"/>
              <a:buNone/>
              <a:defRPr sz="36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ree Serif"/>
              <a:buNone/>
              <a:defRPr sz="36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ree Serif"/>
              <a:buNone/>
              <a:defRPr sz="36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n-US" dirty="0"/>
              <a:t>Team-15</a:t>
            </a:r>
          </a:p>
        </p:txBody>
      </p:sp>
      <p:sp>
        <p:nvSpPr>
          <p:cNvPr id="8" name="Google Shape;146;p22">
            <a:extLst>
              <a:ext uri="{FF2B5EF4-FFF2-40B4-BE49-F238E27FC236}">
                <a16:creationId xmlns:a16="http://schemas.microsoft.com/office/drawing/2014/main" id="{08BC603F-5DA6-61F9-97A6-154A05AC8060}"/>
              </a:ext>
            </a:extLst>
          </p:cNvPr>
          <p:cNvSpPr/>
          <p:nvPr/>
        </p:nvSpPr>
        <p:spPr>
          <a:xfrm>
            <a:off x="1890083" y="15829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02;p22">
            <a:extLst>
              <a:ext uri="{FF2B5EF4-FFF2-40B4-BE49-F238E27FC236}">
                <a16:creationId xmlns:a16="http://schemas.microsoft.com/office/drawing/2014/main" id="{4F613F69-BD95-D0C0-A483-529FA345620E}"/>
              </a:ext>
            </a:extLst>
          </p:cNvPr>
          <p:cNvSpPr/>
          <p:nvPr/>
        </p:nvSpPr>
        <p:spPr>
          <a:xfrm>
            <a:off x="2084155" y="185449"/>
            <a:ext cx="117647" cy="169645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03;p22">
            <a:extLst>
              <a:ext uri="{FF2B5EF4-FFF2-40B4-BE49-F238E27FC236}">
                <a16:creationId xmlns:a16="http://schemas.microsoft.com/office/drawing/2014/main" id="{E2FC2ED5-6CFA-7C73-EC91-DCFD3BEC8E5D}"/>
              </a:ext>
            </a:extLst>
          </p:cNvPr>
          <p:cNvSpPr/>
          <p:nvPr/>
        </p:nvSpPr>
        <p:spPr>
          <a:xfrm>
            <a:off x="2217111" y="185449"/>
            <a:ext cx="132956" cy="169645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04;p22">
            <a:extLst>
              <a:ext uri="{FF2B5EF4-FFF2-40B4-BE49-F238E27FC236}">
                <a16:creationId xmlns:a16="http://schemas.microsoft.com/office/drawing/2014/main" id="{CB03DEEE-1F48-8EC2-EC1C-36A022FDC32C}"/>
              </a:ext>
            </a:extLst>
          </p:cNvPr>
          <p:cNvSpPr/>
          <p:nvPr/>
        </p:nvSpPr>
        <p:spPr>
          <a:xfrm>
            <a:off x="2380613" y="185449"/>
            <a:ext cx="116160" cy="169645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108752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bg1"/>
                </a:solidFill>
              </a:rPr>
              <a:t>Feature-4:Scoring Points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600" name="Google Shape;600;p30"/>
          <p:cNvCxnSpPr/>
          <p:nvPr/>
        </p:nvCxnSpPr>
        <p:spPr>
          <a:xfrm>
            <a:off x="311700" y="740219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563;p30">
            <a:extLst>
              <a:ext uri="{FF2B5EF4-FFF2-40B4-BE49-F238E27FC236}">
                <a16:creationId xmlns:a16="http://schemas.microsoft.com/office/drawing/2014/main" id="{69400C3C-0EA9-DE62-1278-F74EF52D9C64}"/>
              </a:ext>
            </a:extLst>
          </p:cNvPr>
          <p:cNvSpPr txBox="1">
            <a:spLocks/>
          </p:cNvSpPr>
          <p:nvPr/>
        </p:nvSpPr>
        <p:spPr>
          <a:xfrm>
            <a:off x="451037" y="2571750"/>
            <a:ext cx="3972917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Removing the star will increase the point of a player</a:t>
            </a:r>
          </a:p>
        </p:txBody>
      </p:sp>
      <p:pic>
        <p:nvPicPr>
          <p:cNvPr id="2" name="Video 3">
            <a:hlinkClick r:id="" action="ppaction://media"/>
            <a:extLst>
              <a:ext uri="{FF2B5EF4-FFF2-40B4-BE49-F238E27FC236}">
                <a16:creationId xmlns:a16="http://schemas.microsoft.com/office/drawing/2014/main" id="{D3483656-A1A0-EE25-8068-74DA8A84E5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965019"/>
            <a:ext cx="4572000" cy="321346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150AB36-3D5A-7F79-3030-9908F6551DE1}"/>
              </a:ext>
            </a:extLst>
          </p:cNvPr>
          <p:cNvSpPr/>
          <p:nvPr/>
        </p:nvSpPr>
        <p:spPr>
          <a:xfrm>
            <a:off x="4341223" y="4681946"/>
            <a:ext cx="461554" cy="461554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9432487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108752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Feature-5:Collecting Coins</a:t>
            </a:r>
            <a:endParaRPr dirty="0"/>
          </a:p>
        </p:txBody>
      </p:sp>
      <p:cxnSp>
        <p:nvCxnSpPr>
          <p:cNvPr id="600" name="Google Shape;600;p30"/>
          <p:cNvCxnSpPr/>
          <p:nvPr/>
        </p:nvCxnSpPr>
        <p:spPr>
          <a:xfrm>
            <a:off x="311700" y="740219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563;p30">
            <a:extLst>
              <a:ext uri="{FF2B5EF4-FFF2-40B4-BE49-F238E27FC236}">
                <a16:creationId xmlns:a16="http://schemas.microsoft.com/office/drawing/2014/main" id="{69400C3C-0EA9-DE62-1278-F74EF52D9C64}"/>
              </a:ext>
            </a:extLst>
          </p:cNvPr>
          <p:cNvSpPr txBox="1">
            <a:spLocks/>
          </p:cNvSpPr>
          <p:nvPr/>
        </p:nvSpPr>
        <p:spPr>
          <a:xfrm>
            <a:off x="311700" y="2336618"/>
            <a:ext cx="42603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Coins will drop randomly from the   upper direction </a:t>
            </a:r>
          </a:p>
        </p:txBody>
      </p:sp>
      <p:sp>
        <p:nvSpPr>
          <p:cNvPr id="2" name="Google Shape;563;p30">
            <a:extLst>
              <a:ext uri="{FF2B5EF4-FFF2-40B4-BE49-F238E27FC236}">
                <a16:creationId xmlns:a16="http://schemas.microsoft.com/office/drawing/2014/main" id="{DCB13673-6C91-CBD2-7701-E9324F7082DE}"/>
              </a:ext>
            </a:extLst>
          </p:cNvPr>
          <p:cNvSpPr txBox="1">
            <a:spLocks/>
          </p:cNvSpPr>
          <p:nvPr/>
        </p:nvSpPr>
        <p:spPr>
          <a:xfrm>
            <a:off x="311700" y="3028950"/>
            <a:ext cx="42603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Collected coins will add to the “coin counter” </a:t>
            </a:r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293C26C6-1F95-37C1-4BC6-4456EA0220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83700" y="1079864"/>
            <a:ext cx="4260300" cy="323958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E7596AF-CEC8-AA63-4D5E-60918F1ACDE4}"/>
              </a:ext>
            </a:extLst>
          </p:cNvPr>
          <p:cNvSpPr/>
          <p:nvPr/>
        </p:nvSpPr>
        <p:spPr>
          <a:xfrm>
            <a:off x="4312920" y="4667788"/>
            <a:ext cx="518159" cy="461554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45991970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108752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Features Under Testing</a:t>
            </a:r>
            <a:endParaRPr dirty="0"/>
          </a:p>
        </p:txBody>
      </p:sp>
      <p:cxnSp>
        <p:nvCxnSpPr>
          <p:cNvPr id="600" name="Google Shape;600;p30"/>
          <p:cNvCxnSpPr/>
          <p:nvPr/>
        </p:nvCxnSpPr>
        <p:spPr>
          <a:xfrm>
            <a:off x="311700" y="740219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563;p30">
            <a:extLst>
              <a:ext uri="{FF2B5EF4-FFF2-40B4-BE49-F238E27FC236}">
                <a16:creationId xmlns:a16="http://schemas.microsoft.com/office/drawing/2014/main" id="{69400C3C-0EA9-DE62-1278-F74EF52D9C64}"/>
              </a:ext>
            </a:extLst>
          </p:cNvPr>
          <p:cNvSpPr txBox="1">
            <a:spLocks/>
          </p:cNvSpPr>
          <p:nvPr/>
        </p:nvSpPr>
        <p:spPr>
          <a:xfrm>
            <a:off x="311700" y="2311998"/>
            <a:ext cx="42603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Submit “Player Name”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154E05-37F9-5A95-31B0-27CFD017E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897" y="1184366"/>
            <a:ext cx="5286102" cy="321891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BEAA6665-D1F4-CD1F-5F81-84CD9A46839F}"/>
              </a:ext>
            </a:extLst>
          </p:cNvPr>
          <p:cNvSpPr/>
          <p:nvPr/>
        </p:nvSpPr>
        <p:spPr>
          <a:xfrm>
            <a:off x="4280262" y="4662978"/>
            <a:ext cx="583472" cy="461554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260195519"/>
      </p:ext>
    </p:extLst>
  </p:cSld>
  <p:clrMapOvr>
    <a:masterClrMapping/>
  </p:clrMapOvr>
  <p:transition spd="slow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108752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Features Under Testing</a:t>
            </a:r>
            <a:endParaRPr dirty="0"/>
          </a:p>
        </p:txBody>
      </p:sp>
      <p:cxnSp>
        <p:nvCxnSpPr>
          <p:cNvPr id="600" name="Google Shape;600;p30"/>
          <p:cNvCxnSpPr/>
          <p:nvPr/>
        </p:nvCxnSpPr>
        <p:spPr>
          <a:xfrm>
            <a:off x="311700" y="740219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563;p30">
            <a:extLst>
              <a:ext uri="{FF2B5EF4-FFF2-40B4-BE49-F238E27FC236}">
                <a16:creationId xmlns:a16="http://schemas.microsoft.com/office/drawing/2014/main" id="{DCB13673-6C91-CBD2-7701-E9324F7082DE}"/>
              </a:ext>
            </a:extLst>
          </p:cNvPr>
          <p:cNvSpPr txBox="1">
            <a:spLocks/>
          </p:cNvSpPr>
          <p:nvPr/>
        </p:nvSpPr>
        <p:spPr>
          <a:xfrm>
            <a:off x="398784" y="2311998"/>
            <a:ext cx="42603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Start game function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9D18A1-8849-FDCF-E382-820A4884F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0" y="1076757"/>
            <a:ext cx="5242560" cy="321891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D6973B3-3A34-3F22-4553-FEDC2B650687}"/>
              </a:ext>
            </a:extLst>
          </p:cNvPr>
          <p:cNvSpPr/>
          <p:nvPr/>
        </p:nvSpPr>
        <p:spPr>
          <a:xfrm>
            <a:off x="4280264" y="4681946"/>
            <a:ext cx="583472" cy="461554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920951711"/>
      </p:ext>
    </p:extLst>
  </p:cSld>
  <p:clrMapOvr>
    <a:masterClrMapping/>
  </p:clrMapOvr>
  <p:transition spd="slow">
    <p:randomBar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108752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Features Under Testing</a:t>
            </a:r>
            <a:endParaRPr dirty="0"/>
          </a:p>
        </p:txBody>
      </p:sp>
      <p:cxnSp>
        <p:nvCxnSpPr>
          <p:cNvPr id="600" name="Google Shape;600;p30"/>
          <p:cNvCxnSpPr/>
          <p:nvPr/>
        </p:nvCxnSpPr>
        <p:spPr>
          <a:xfrm>
            <a:off x="311700" y="740219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563;p30">
            <a:extLst>
              <a:ext uri="{FF2B5EF4-FFF2-40B4-BE49-F238E27FC236}">
                <a16:creationId xmlns:a16="http://schemas.microsoft.com/office/drawing/2014/main" id="{FDBB6A41-5D68-DCB2-61E9-87A98C2F824B}"/>
              </a:ext>
            </a:extLst>
          </p:cNvPr>
          <p:cNvSpPr txBox="1">
            <a:spLocks/>
          </p:cNvSpPr>
          <p:nvPr/>
        </p:nvSpPr>
        <p:spPr>
          <a:xfrm>
            <a:off x="311699" y="2311998"/>
            <a:ext cx="42603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End game function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C4AB50-43CF-216F-4321-2ADFE5B6E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560" y="1175657"/>
            <a:ext cx="5401491" cy="318384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E71EFAF-528B-F12B-2909-226AED63FD42}"/>
              </a:ext>
            </a:extLst>
          </p:cNvPr>
          <p:cNvSpPr/>
          <p:nvPr/>
        </p:nvSpPr>
        <p:spPr>
          <a:xfrm>
            <a:off x="4269377" y="4681946"/>
            <a:ext cx="605243" cy="461554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586185158"/>
      </p:ext>
    </p:extLst>
  </p:cSld>
  <p:clrMapOvr>
    <a:masterClrMapping/>
  </p:clrMapOvr>
  <p:transition spd="slow"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108752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Other Features and Future work</a:t>
            </a:r>
            <a:endParaRPr dirty="0"/>
          </a:p>
        </p:txBody>
      </p:sp>
      <p:cxnSp>
        <p:nvCxnSpPr>
          <p:cNvPr id="600" name="Google Shape;600;p30"/>
          <p:cNvCxnSpPr/>
          <p:nvPr/>
        </p:nvCxnSpPr>
        <p:spPr>
          <a:xfrm>
            <a:off x="311700" y="740219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563;p30">
            <a:extLst>
              <a:ext uri="{FF2B5EF4-FFF2-40B4-BE49-F238E27FC236}">
                <a16:creationId xmlns:a16="http://schemas.microsoft.com/office/drawing/2014/main" id="{69400C3C-0EA9-DE62-1278-F74EF52D9C64}"/>
              </a:ext>
            </a:extLst>
          </p:cNvPr>
          <p:cNvSpPr txBox="1">
            <a:spLocks/>
          </p:cNvSpPr>
          <p:nvPr/>
        </p:nvSpPr>
        <p:spPr>
          <a:xfrm>
            <a:off x="381368" y="1264482"/>
            <a:ext cx="42603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2" name="Google Shape;563;p30">
            <a:extLst>
              <a:ext uri="{FF2B5EF4-FFF2-40B4-BE49-F238E27FC236}">
                <a16:creationId xmlns:a16="http://schemas.microsoft.com/office/drawing/2014/main" id="{DCB13673-6C91-CBD2-7701-E9324F7082DE}"/>
              </a:ext>
            </a:extLst>
          </p:cNvPr>
          <p:cNvSpPr txBox="1">
            <a:spLocks/>
          </p:cNvSpPr>
          <p:nvPr/>
        </p:nvSpPr>
        <p:spPr>
          <a:xfrm>
            <a:off x="311700" y="3956345"/>
            <a:ext cx="42603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l"/>
            <a:endParaRPr lang="en-US" sz="1800" dirty="0"/>
          </a:p>
        </p:txBody>
      </p:sp>
      <p:sp>
        <p:nvSpPr>
          <p:cNvPr id="4" name="Google Shape;563;p30">
            <a:extLst>
              <a:ext uri="{FF2B5EF4-FFF2-40B4-BE49-F238E27FC236}">
                <a16:creationId xmlns:a16="http://schemas.microsoft.com/office/drawing/2014/main" id="{2A6C32C2-5A86-780F-2599-03ED6637C69C}"/>
              </a:ext>
            </a:extLst>
          </p:cNvPr>
          <p:cNvSpPr txBox="1">
            <a:spLocks/>
          </p:cNvSpPr>
          <p:nvPr/>
        </p:nvSpPr>
        <p:spPr>
          <a:xfrm>
            <a:off x="311700" y="1195169"/>
            <a:ext cx="42603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There will be a user interface where he/she can see his/her records </a:t>
            </a:r>
          </a:p>
        </p:txBody>
      </p:sp>
      <p:sp>
        <p:nvSpPr>
          <p:cNvPr id="6" name="Google Shape;563;p30">
            <a:extLst>
              <a:ext uri="{FF2B5EF4-FFF2-40B4-BE49-F238E27FC236}">
                <a16:creationId xmlns:a16="http://schemas.microsoft.com/office/drawing/2014/main" id="{6CDF2FC2-E1CC-BA3A-511C-9F819FE921DB}"/>
              </a:ext>
            </a:extLst>
          </p:cNvPr>
          <p:cNvSpPr txBox="1">
            <a:spLocks/>
          </p:cNvSpPr>
          <p:nvPr/>
        </p:nvSpPr>
        <p:spPr>
          <a:xfrm>
            <a:off x="311700" y="2030570"/>
            <a:ext cx="42603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Top three scorers will be shown in the interface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0BCB30-A2EC-5B49-8471-C53BCB7E733D}"/>
              </a:ext>
            </a:extLst>
          </p:cNvPr>
          <p:cNvCxnSpPr>
            <a:cxnSpLocks/>
          </p:cNvCxnSpPr>
          <p:nvPr/>
        </p:nvCxnSpPr>
        <p:spPr>
          <a:xfrm>
            <a:off x="4450081" y="1051360"/>
            <a:ext cx="6096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FFD7B2-53EA-E686-6E41-5CD57170D394}"/>
              </a:ext>
            </a:extLst>
          </p:cNvPr>
          <p:cNvCxnSpPr/>
          <p:nvPr/>
        </p:nvCxnSpPr>
        <p:spPr>
          <a:xfrm>
            <a:off x="5042264" y="1077486"/>
            <a:ext cx="0" cy="153543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E68DA6-8389-80C6-B61C-B7DF42027C5C}"/>
              </a:ext>
            </a:extLst>
          </p:cNvPr>
          <p:cNvCxnSpPr/>
          <p:nvPr/>
        </p:nvCxnSpPr>
        <p:spPr>
          <a:xfrm flipH="1">
            <a:off x="4450081" y="2612916"/>
            <a:ext cx="592183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68AFAD-73AE-D2BF-73B8-769A09608884}"/>
              </a:ext>
            </a:extLst>
          </p:cNvPr>
          <p:cNvCxnSpPr/>
          <p:nvPr/>
        </p:nvCxnSpPr>
        <p:spPr>
          <a:xfrm>
            <a:off x="5042264" y="1801769"/>
            <a:ext cx="56605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Google Shape;563;p30">
            <a:extLst>
              <a:ext uri="{FF2B5EF4-FFF2-40B4-BE49-F238E27FC236}">
                <a16:creationId xmlns:a16="http://schemas.microsoft.com/office/drawing/2014/main" id="{7BE6E485-23E7-E93D-1A0A-8DAEBEE5931F}"/>
              </a:ext>
            </a:extLst>
          </p:cNvPr>
          <p:cNvSpPr txBox="1">
            <a:spLocks/>
          </p:cNvSpPr>
          <p:nvPr/>
        </p:nvSpPr>
        <p:spPr>
          <a:xfrm>
            <a:off x="5706660" y="1435296"/>
            <a:ext cx="2775489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l"/>
            <a:r>
              <a:rPr lang="en-US" sz="1800" dirty="0"/>
              <a:t>Database Management</a:t>
            </a:r>
          </a:p>
        </p:txBody>
      </p:sp>
      <p:sp>
        <p:nvSpPr>
          <p:cNvPr id="7" name="Google Shape;563;p30">
            <a:extLst>
              <a:ext uri="{FF2B5EF4-FFF2-40B4-BE49-F238E27FC236}">
                <a16:creationId xmlns:a16="http://schemas.microsoft.com/office/drawing/2014/main" id="{988987D4-79E0-B33E-E5CA-AAF3EDE57CE5}"/>
              </a:ext>
            </a:extLst>
          </p:cNvPr>
          <p:cNvSpPr txBox="1">
            <a:spLocks/>
          </p:cNvSpPr>
          <p:nvPr/>
        </p:nvSpPr>
        <p:spPr>
          <a:xfrm>
            <a:off x="300815" y="3033899"/>
            <a:ext cx="42603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Implementing  the concept of “Theory of Relativity”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A34F663-7275-A323-F50A-49FF20714C5D}"/>
              </a:ext>
            </a:extLst>
          </p:cNvPr>
          <p:cNvSpPr/>
          <p:nvPr/>
        </p:nvSpPr>
        <p:spPr>
          <a:xfrm>
            <a:off x="4339046" y="4675819"/>
            <a:ext cx="605243" cy="461554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864781404"/>
      </p:ext>
    </p:extLst>
  </p:cSld>
  <p:clrMapOvr>
    <a:masterClrMapping/>
  </p:clrMapOvr>
  <p:transition spd="slow"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108752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Problem We Faced</a:t>
            </a:r>
            <a:endParaRPr dirty="0"/>
          </a:p>
        </p:txBody>
      </p:sp>
      <p:cxnSp>
        <p:nvCxnSpPr>
          <p:cNvPr id="600" name="Google Shape;600;p30"/>
          <p:cNvCxnSpPr/>
          <p:nvPr/>
        </p:nvCxnSpPr>
        <p:spPr>
          <a:xfrm>
            <a:off x="311700" y="740219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563;p30">
            <a:extLst>
              <a:ext uri="{FF2B5EF4-FFF2-40B4-BE49-F238E27FC236}">
                <a16:creationId xmlns:a16="http://schemas.microsoft.com/office/drawing/2014/main" id="{69400C3C-0EA9-DE62-1278-F74EF52D9C64}"/>
              </a:ext>
            </a:extLst>
          </p:cNvPr>
          <p:cNvSpPr txBox="1">
            <a:spLocks/>
          </p:cNvSpPr>
          <p:nvPr/>
        </p:nvSpPr>
        <p:spPr>
          <a:xfrm>
            <a:off x="2441850" y="2682372"/>
            <a:ext cx="42603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2" name="Google Shape;563;p30">
            <a:extLst>
              <a:ext uri="{FF2B5EF4-FFF2-40B4-BE49-F238E27FC236}">
                <a16:creationId xmlns:a16="http://schemas.microsoft.com/office/drawing/2014/main" id="{DCB13673-6C91-CBD2-7701-E9324F7082DE}"/>
              </a:ext>
            </a:extLst>
          </p:cNvPr>
          <p:cNvSpPr txBox="1">
            <a:spLocks/>
          </p:cNvSpPr>
          <p:nvPr/>
        </p:nvSpPr>
        <p:spPr>
          <a:xfrm>
            <a:off x="311700" y="3956345"/>
            <a:ext cx="42603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l"/>
            <a:endParaRPr lang="en-US" sz="1800" dirty="0"/>
          </a:p>
        </p:txBody>
      </p:sp>
      <p:sp>
        <p:nvSpPr>
          <p:cNvPr id="4" name="Google Shape;563;p30">
            <a:extLst>
              <a:ext uri="{FF2B5EF4-FFF2-40B4-BE49-F238E27FC236}">
                <a16:creationId xmlns:a16="http://schemas.microsoft.com/office/drawing/2014/main" id="{2A6C32C2-5A86-780F-2599-03ED6637C69C}"/>
              </a:ext>
            </a:extLst>
          </p:cNvPr>
          <p:cNvSpPr txBox="1">
            <a:spLocks/>
          </p:cNvSpPr>
          <p:nvPr/>
        </p:nvSpPr>
        <p:spPr>
          <a:xfrm>
            <a:off x="2441850" y="1499997"/>
            <a:ext cx="42603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Keep the stars moving</a:t>
            </a:r>
          </a:p>
        </p:txBody>
      </p:sp>
      <p:sp>
        <p:nvSpPr>
          <p:cNvPr id="6" name="Google Shape;563;p30">
            <a:extLst>
              <a:ext uri="{FF2B5EF4-FFF2-40B4-BE49-F238E27FC236}">
                <a16:creationId xmlns:a16="http://schemas.microsoft.com/office/drawing/2014/main" id="{6CDF2FC2-E1CC-BA3A-511C-9F819FE921DB}"/>
              </a:ext>
            </a:extLst>
          </p:cNvPr>
          <p:cNvSpPr txBox="1">
            <a:spLocks/>
          </p:cNvSpPr>
          <p:nvPr/>
        </p:nvSpPr>
        <p:spPr>
          <a:xfrm>
            <a:off x="311700" y="3008306"/>
            <a:ext cx="42603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7" name="Google Shape;563;p30">
            <a:extLst>
              <a:ext uri="{FF2B5EF4-FFF2-40B4-BE49-F238E27FC236}">
                <a16:creationId xmlns:a16="http://schemas.microsoft.com/office/drawing/2014/main" id="{DC2302CE-F503-0531-DD73-FCF84944A697}"/>
              </a:ext>
            </a:extLst>
          </p:cNvPr>
          <p:cNvSpPr txBox="1">
            <a:spLocks/>
          </p:cNvSpPr>
          <p:nvPr/>
        </p:nvSpPr>
        <p:spPr>
          <a:xfrm>
            <a:off x="2441850" y="1890769"/>
            <a:ext cx="42603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Animation</a:t>
            </a:r>
          </a:p>
        </p:txBody>
      </p:sp>
      <p:sp>
        <p:nvSpPr>
          <p:cNvPr id="8" name="Google Shape;563;p30">
            <a:extLst>
              <a:ext uri="{FF2B5EF4-FFF2-40B4-BE49-F238E27FC236}">
                <a16:creationId xmlns:a16="http://schemas.microsoft.com/office/drawing/2014/main" id="{5465B411-022E-44E3-AD10-8D2DBAF6776E}"/>
              </a:ext>
            </a:extLst>
          </p:cNvPr>
          <p:cNvSpPr txBox="1">
            <a:spLocks/>
          </p:cNvSpPr>
          <p:nvPr/>
        </p:nvSpPr>
        <p:spPr>
          <a:xfrm>
            <a:off x="2441850" y="2299395"/>
            <a:ext cx="42603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Implementing database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AD94F20-B5B5-8B8D-3BB2-ECA6FF336C1B}"/>
              </a:ext>
            </a:extLst>
          </p:cNvPr>
          <p:cNvSpPr/>
          <p:nvPr/>
        </p:nvSpPr>
        <p:spPr>
          <a:xfrm>
            <a:off x="4285891" y="4673607"/>
            <a:ext cx="572218" cy="461554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495395137"/>
      </p:ext>
    </p:extLst>
  </p:cSld>
  <p:clrMapOvr>
    <a:masterClrMapping/>
  </p:clrMapOvr>
  <p:transition spd="slow">
    <p:randomBar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40"/>
          <p:cNvSpPr txBox="1">
            <a:spLocks noGrp="1"/>
          </p:cNvSpPr>
          <p:nvPr>
            <p:ph type="ctrTitle"/>
          </p:nvPr>
        </p:nvSpPr>
        <p:spPr>
          <a:xfrm>
            <a:off x="4183799" y="2472749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THANKS!</a:t>
            </a:r>
            <a:endParaRPr dirty="0"/>
          </a:p>
        </p:txBody>
      </p:sp>
      <p:grpSp>
        <p:nvGrpSpPr>
          <p:cNvPr id="1128" name="Google Shape;1128;p40"/>
          <p:cNvGrpSpPr/>
          <p:nvPr/>
        </p:nvGrpSpPr>
        <p:grpSpPr>
          <a:xfrm flipH="1">
            <a:off x="-4531426" y="-117297"/>
            <a:ext cx="7324051" cy="5378088"/>
            <a:chOff x="238125" y="262775"/>
            <a:chExt cx="7092825" cy="5151425"/>
          </a:xfrm>
        </p:grpSpPr>
        <p:sp>
          <p:nvSpPr>
            <p:cNvPr id="1129" name="Google Shape;1129;p40"/>
            <p:cNvSpPr/>
            <p:nvPr/>
          </p:nvSpPr>
          <p:spPr>
            <a:xfrm>
              <a:off x="4565450" y="4835675"/>
              <a:ext cx="850200" cy="445800"/>
            </a:xfrm>
            <a:custGeom>
              <a:avLst/>
              <a:gdLst/>
              <a:ahLst/>
              <a:cxnLst/>
              <a:rect l="l" t="t" r="r" b="b"/>
              <a:pathLst>
                <a:path w="34008" h="17832" extrusionOk="0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0"/>
            <p:cNvSpPr/>
            <p:nvPr/>
          </p:nvSpPr>
          <p:spPr>
            <a:xfrm>
              <a:off x="5848675" y="1425000"/>
              <a:ext cx="423525" cy="132575"/>
            </a:xfrm>
            <a:custGeom>
              <a:avLst/>
              <a:gdLst/>
              <a:ahLst/>
              <a:cxnLst/>
              <a:rect l="l" t="t" r="r" b="b"/>
              <a:pathLst>
                <a:path w="16941" h="5303" extrusionOk="0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0"/>
            <p:cNvSpPr/>
            <p:nvPr/>
          </p:nvSpPr>
          <p:spPr>
            <a:xfrm>
              <a:off x="5941025" y="1557925"/>
              <a:ext cx="238825" cy="95175"/>
            </a:xfrm>
            <a:custGeom>
              <a:avLst/>
              <a:gdLst/>
              <a:ahLst/>
              <a:cxnLst/>
              <a:rect l="l" t="t" r="r" b="b"/>
              <a:pathLst>
                <a:path w="9553" h="3807" extrusionOk="0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0"/>
            <p:cNvSpPr/>
            <p:nvPr/>
          </p:nvSpPr>
          <p:spPr>
            <a:xfrm>
              <a:off x="6009475" y="1680125"/>
              <a:ext cx="119425" cy="102525"/>
            </a:xfrm>
            <a:custGeom>
              <a:avLst/>
              <a:gdLst/>
              <a:ahLst/>
              <a:cxnLst/>
              <a:rect l="l" t="t" r="r" b="b"/>
              <a:pathLst>
                <a:path w="4777" h="4101" extrusionOk="0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0"/>
            <p:cNvSpPr/>
            <p:nvPr/>
          </p:nvSpPr>
          <p:spPr>
            <a:xfrm>
              <a:off x="5753150" y="1286475"/>
              <a:ext cx="614575" cy="170775"/>
            </a:xfrm>
            <a:custGeom>
              <a:avLst/>
              <a:gdLst/>
              <a:ahLst/>
              <a:cxnLst/>
              <a:rect l="l" t="t" r="r" b="b"/>
              <a:pathLst>
                <a:path w="24583" h="6831" extrusionOk="0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0"/>
            <p:cNvSpPr/>
            <p:nvPr/>
          </p:nvSpPr>
          <p:spPr>
            <a:xfrm>
              <a:off x="1997375" y="1099025"/>
              <a:ext cx="3593400" cy="4136275"/>
            </a:xfrm>
            <a:custGeom>
              <a:avLst/>
              <a:gdLst/>
              <a:ahLst/>
              <a:cxnLst/>
              <a:rect l="l" t="t" r="r" b="b"/>
              <a:pathLst>
                <a:path w="143736" h="165451" extrusionOk="0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0"/>
            <p:cNvSpPr/>
            <p:nvPr/>
          </p:nvSpPr>
          <p:spPr>
            <a:xfrm>
              <a:off x="2271225" y="2928325"/>
              <a:ext cx="977575" cy="976000"/>
            </a:xfrm>
            <a:custGeom>
              <a:avLst/>
              <a:gdLst/>
              <a:ahLst/>
              <a:cxnLst/>
              <a:rect l="l" t="t" r="r" b="b"/>
              <a:pathLst>
                <a:path w="39103" h="39040" extrusionOk="0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0"/>
            <p:cNvSpPr/>
            <p:nvPr/>
          </p:nvSpPr>
          <p:spPr>
            <a:xfrm>
              <a:off x="3957250" y="299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0"/>
            <p:cNvSpPr/>
            <p:nvPr/>
          </p:nvSpPr>
          <p:spPr>
            <a:xfrm>
              <a:off x="3307675" y="2819750"/>
              <a:ext cx="697375" cy="688475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0"/>
            <p:cNvSpPr/>
            <p:nvPr/>
          </p:nvSpPr>
          <p:spPr>
            <a:xfrm>
              <a:off x="2445675" y="3165225"/>
              <a:ext cx="592975" cy="501025"/>
            </a:xfrm>
            <a:custGeom>
              <a:avLst/>
              <a:gdLst/>
              <a:ahLst/>
              <a:cxnLst/>
              <a:rect l="l" t="t" r="r" b="b"/>
              <a:pathLst>
                <a:path w="23719" h="20041" extrusionOk="0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0"/>
            <p:cNvSpPr/>
            <p:nvPr/>
          </p:nvSpPr>
          <p:spPr>
            <a:xfrm>
              <a:off x="3481225" y="3027000"/>
              <a:ext cx="333850" cy="275925"/>
            </a:xfrm>
            <a:custGeom>
              <a:avLst/>
              <a:gdLst/>
              <a:ahLst/>
              <a:cxnLst/>
              <a:rect l="l" t="t" r="r" b="b"/>
              <a:pathLst>
                <a:path w="13354" h="11037" extrusionOk="0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0"/>
            <p:cNvSpPr/>
            <p:nvPr/>
          </p:nvSpPr>
          <p:spPr>
            <a:xfrm>
              <a:off x="639325" y="2213475"/>
              <a:ext cx="444225" cy="442625"/>
            </a:xfrm>
            <a:custGeom>
              <a:avLst/>
              <a:gdLst/>
              <a:ahLst/>
              <a:cxnLst/>
              <a:rect l="l" t="t" r="r" b="b"/>
              <a:pathLst>
                <a:path w="17769" h="17705" extrusionOk="0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0"/>
            <p:cNvSpPr/>
            <p:nvPr/>
          </p:nvSpPr>
          <p:spPr>
            <a:xfrm>
              <a:off x="1112175" y="2165725"/>
              <a:ext cx="313675" cy="310475"/>
            </a:xfrm>
            <a:custGeom>
              <a:avLst/>
              <a:gdLst/>
              <a:ahLst/>
              <a:cxnLst/>
              <a:rect l="l" t="t" r="r" b="b"/>
              <a:pathLst>
                <a:path w="12547" h="12419" extrusionOk="0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0"/>
            <p:cNvSpPr/>
            <p:nvPr/>
          </p:nvSpPr>
          <p:spPr>
            <a:xfrm>
              <a:off x="4310700" y="22087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0"/>
            <p:cNvSpPr/>
            <p:nvPr/>
          </p:nvSpPr>
          <p:spPr>
            <a:xfrm>
              <a:off x="4310700" y="23456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0"/>
            <p:cNvSpPr/>
            <p:nvPr/>
          </p:nvSpPr>
          <p:spPr>
            <a:xfrm>
              <a:off x="4310700" y="24825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0"/>
            <p:cNvSpPr/>
            <p:nvPr/>
          </p:nvSpPr>
          <p:spPr>
            <a:xfrm>
              <a:off x="4310700" y="2621050"/>
              <a:ext cx="1028525" cy="39850"/>
            </a:xfrm>
            <a:custGeom>
              <a:avLst/>
              <a:gdLst/>
              <a:ahLst/>
              <a:cxnLst/>
              <a:rect l="l" t="t" r="r" b="b"/>
              <a:pathLst>
                <a:path w="41141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0"/>
            <p:cNvSpPr/>
            <p:nvPr/>
          </p:nvSpPr>
          <p:spPr>
            <a:xfrm>
              <a:off x="4310700" y="27579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0"/>
            <p:cNvSpPr/>
            <p:nvPr/>
          </p:nvSpPr>
          <p:spPr>
            <a:xfrm>
              <a:off x="4310700" y="28949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0"/>
            <p:cNvSpPr/>
            <p:nvPr/>
          </p:nvSpPr>
          <p:spPr>
            <a:xfrm>
              <a:off x="4310700" y="30318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0"/>
            <p:cNvSpPr/>
            <p:nvPr/>
          </p:nvSpPr>
          <p:spPr>
            <a:xfrm>
              <a:off x="4310700" y="31687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0"/>
            <p:cNvSpPr/>
            <p:nvPr/>
          </p:nvSpPr>
          <p:spPr>
            <a:xfrm>
              <a:off x="4310700" y="33056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0"/>
            <p:cNvSpPr/>
            <p:nvPr/>
          </p:nvSpPr>
          <p:spPr>
            <a:xfrm>
              <a:off x="4310700" y="34425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0"/>
            <p:cNvSpPr/>
            <p:nvPr/>
          </p:nvSpPr>
          <p:spPr>
            <a:xfrm>
              <a:off x="4310700" y="35795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0"/>
            <p:cNvSpPr/>
            <p:nvPr/>
          </p:nvSpPr>
          <p:spPr>
            <a:xfrm>
              <a:off x="4310700" y="37164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0"/>
            <p:cNvSpPr/>
            <p:nvPr/>
          </p:nvSpPr>
          <p:spPr>
            <a:xfrm>
              <a:off x="2293525" y="220870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0"/>
            <p:cNvSpPr/>
            <p:nvPr/>
          </p:nvSpPr>
          <p:spPr>
            <a:xfrm>
              <a:off x="2293525" y="2345625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0"/>
            <p:cNvSpPr/>
            <p:nvPr/>
          </p:nvSpPr>
          <p:spPr>
            <a:xfrm>
              <a:off x="2293525" y="248255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0"/>
            <p:cNvSpPr/>
            <p:nvPr/>
          </p:nvSpPr>
          <p:spPr>
            <a:xfrm>
              <a:off x="2293525" y="2621050"/>
              <a:ext cx="1195675" cy="39850"/>
            </a:xfrm>
            <a:custGeom>
              <a:avLst/>
              <a:gdLst/>
              <a:ahLst/>
              <a:cxnLst/>
              <a:rect l="l" t="t" r="r" b="b"/>
              <a:pathLst>
                <a:path w="47827" h="1594" extrusionOk="0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0"/>
            <p:cNvSpPr/>
            <p:nvPr/>
          </p:nvSpPr>
          <p:spPr>
            <a:xfrm>
              <a:off x="4430100" y="1931675"/>
              <a:ext cx="730800" cy="119450"/>
            </a:xfrm>
            <a:custGeom>
              <a:avLst/>
              <a:gdLst/>
              <a:ahLst/>
              <a:cxnLst/>
              <a:rect l="l" t="t" r="r" b="b"/>
              <a:pathLst>
                <a:path w="29232" h="4778" extrusionOk="0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0"/>
            <p:cNvSpPr/>
            <p:nvPr/>
          </p:nvSpPr>
          <p:spPr>
            <a:xfrm>
              <a:off x="2817325" y="1931675"/>
              <a:ext cx="729200" cy="119450"/>
            </a:xfrm>
            <a:custGeom>
              <a:avLst/>
              <a:gdLst/>
              <a:ahLst/>
              <a:cxnLst/>
              <a:rect l="l" t="t" r="r" b="b"/>
              <a:pathLst>
                <a:path w="29168" h="4778" extrusionOk="0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0"/>
            <p:cNvSpPr/>
            <p:nvPr/>
          </p:nvSpPr>
          <p:spPr>
            <a:xfrm>
              <a:off x="628175" y="3272225"/>
              <a:ext cx="765825" cy="1550725"/>
            </a:xfrm>
            <a:custGeom>
              <a:avLst/>
              <a:gdLst/>
              <a:ahLst/>
              <a:cxnLst/>
              <a:rect l="l" t="t" r="r" b="b"/>
              <a:pathLst>
                <a:path w="30633" h="62029" extrusionOk="0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0"/>
            <p:cNvSpPr/>
            <p:nvPr/>
          </p:nvSpPr>
          <p:spPr>
            <a:xfrm>
              <a:off x="972075" y="4366000"/>
              <a:ext cx="79625" cy="398050"/>
            </a:xfrm>
            <a:custGeom>
              <a:avLst/>
              <a:gdLst/>
              <a:ahLst/>
              <a:cxnLst/>
              <a:rect l="l" t="t" r="r" b="b"/>
              <a:pathLst>
                <a:path w="3185" h="15922" extrusionOk="0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0"/>
            <p:cNvSpPr/>
            <p:nvPr/>
          </p:nvSpPr>
          <p:spPr>
            <a:xfrm>
              <a:off x="2436800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0"/>
            <p:cNvSpPr/>
            <p:nvPr/>
          </p:nvSpPr>
          <p:spPr>
            <a:xfrm>
              <a:off x="2791850" y="685075"/>
              <a:ext cx="213350" cy="214950"/>
            </a:xfrm>
            <a:custGeom>
              <a:avLst/>
              <a:gdLst/>
              <a:ahLst/>
              <a:cxnLst/>
              <a:rect l="l" t="t" r="r" b="b"/>
              <a:pathLst>
                <a:path w="8534" h="8598" extrusionOk="0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0"/>
            <p:cNvSpPr/>
            <p:nvPr/>
          </p:nvSpPr>
          <p:spPr>
            <a:xfrm>
              <a:off x="3146875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0"/>
            <p:cNvSpPr/>
            <p:nvPr/>
          </p:nvSpPr>
          <p:spPr>
            <a:xfrm>
              <a:off x="2258475" y="570450"/>
              <a:ext cx="1280075" cy="444200"/>
            </a:xfrm>
            <a:custGeom>
              <a:avLst/>
              <a:gdLst/>
              <a:ahLst/>
              <a:cxnLst/>
              <a:rect l="l" t="t" r="r" b="b"/>
              <a:pathLst>
                <a:path w="51203" h="17768" extrusionOk="0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0"/>
            <p:cNvSpPr/>
            <p:nvPr/>
          </p:nvSpPr>
          <p:spPr>
            <a:xfrm>
              <a:off x="4947550" y="262775"/>
              <a:ext cx="1147925" cy="384100"/>
            </a:xfrm>
            <a:custGeom>
              <a:avLst/>
              <a:gdLst/>
              <a:ahLst/>
              <a:cxnLst/>
              <a:rect l="l" t="t" r="r" b="b"/>
              <a:pathLst>
                <a:path w="45917" h="15364" extrusionOk="0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0"/>
            <p:cNvSpPr/>
            <p:nvPr/>
          </p:nvSpPr>
          <p:spPr>
            <a:xfrm>
              <a:off x="5336025" y="1923725"/>
              <a:ext cx="162400" cy="135350"/>
            </a:xfrm>
            <a:custGeom>
              <a:avLst/>
              <a:gdLst/>
              <a:ahLst/>
              <a:cxnLst/>
              <a:rect l="l" t="t" r="r" b="b"/>
              <a:pathLst>
                <a:path w="6496" h="5414" extrusionOk="0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0"/>
            <p:cNvSpPr/>
            <p:nvPr/>
          </p:nvSpPr>
          <p:spPr>
            <a:xfrm>
              <a:off x="2651725" y="4047575"/>
              <a:ext cx="135375" cy="116250"/>
            </a:xfrm>
            <a:custGeom>
              <a:avLst/>
              <a:gdLst/>
              <a:ahLst/>
              <a:cxnLst/>
              <a:rect l="l" t="t" r="r" b="b"/>
              <a:pathLst>
                <a:path w="5415" h="4650" extrusionOk="0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0"/>
            <p:cNvSpPr/>
            <p:nvPr/>
          </p:nvSpPr>
          <p:spPr>
            <a:xfrm>
              <a:off x="2481375" y="1923725"/>
              <a:ext cx="164025" cy="135350"/>
            </a:xfrm>
            <a:custGeom>
              <a:avLst/>
              <a:gdLst/>
              <a:ahLst/>
              <a:cxnLst/>
              <a:rect l="l" t="t" r="r" b="b"/>
              <a:pathLst>
                <a:path w="6561" h="5414" extrusionOk="0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0"/>
            <p:cNvSpPr/>
            <p:nvPr/>
          </p:nvSpPr>
          <p:spPr>
            <a:xfrm>
              <a:off x="1459250" y="2527125"/>
              <a:ext cx="243625" cy="208425"/>
            </a:xfrm>
            <a:custGeom>
              <a:avLst/>
              <a:gdLst/>
              <a:ahLst/>
              <a:cxnLst/>
              <a:rect l="l" t="t" r="r" b="b"/>
              <a:pathLst>
                <a:path w="9745" h="8337" extrusionOk="0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0"/>
            <p:cNvSpPr/>
            <p:nvPr/>
          </p:nvSpPr>
          <p:spPr>
            <a:xfrm>
              <a:off x="471827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0"/>
            <p:cNvSpPr/>
            <p:nvPr/>
          </p:nvSpPr>
          <p:spPr>
            <a:xfrm>
              <a:off x="497142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0"/>
            <p:cNvSpPr/>
            <p:nvPr/>
          </p:nvSpPr>
          <p:spPr>
            <a:xfrm>
              <a:off x="6803925" y="2260975"/>
              <a:ext cx="243625" cy="208850"/>
            </a:xfrm>
            <a:custGeom>
              <a:avLst/>
              <a:gdLst/>
              <a:ahLst/>
              <a:cxnLst/>
              <a:rect l="l" t="t" r="r" b="b"/>
              <a:pathLst>
                <a:path w="9745" h="8354" extrusionOk="0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0"/>
            <p:cNvSpPr/>
            <p:nvPr/>
          </p:nvSpPr>
          <p:spPr>
            <a:xfrm>
              <a:off x="5711750" y="2736450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0"/>
            <p:cNvSpPr/>
            <p:nvPr/>
          </p:nvSpPr>
          <p:spPr>
            <a:xfrm>
              <a:off x="5789775" y="945725"/>
              <a:ext cx="197425" cy="169225"/>
            </a:xfrm>
            <a:custGeom>
              <a:avLst/>
              <a:gdLst/>
              <a:ahLst/>
              <a:cxnLst/>
              <a:rect l="l" t="t" r="r" b="b"/>
              <a:pathLst>
                <a:path w="7897" h="6769" extrusionOk="0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0"/>
            <p:cNvSpPr/>
            <p:nvPr/>
          </p:nvSpPr>
          <p:spPr>
            <a:xfrm>
              <a:off x="6049275" y="945725"/>
              <a:ext cx="197450" cy="169225"/>
            </a:xfrm>
            <a:custGeom>
              <a:avLst/>
              <a:gdLst/>
              <a:ahLst/>
              <a:cxnLst/>
              <a:rect l="l" t="t" r="r" b="b"/>
              <a:pathLst>
                <a:path w="7898" h="6769" extrusionOk="0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0"/>
            <p:cNvSpPr/>
            <p:nvPr/>
          </p:nvSpPr>
          <p:spPr>
            <a:xfrm>
              <a:off x="3006775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0"/>
            <p:cNvSpPr/>
            <p:nvPr/>
          </p:nvSpPr>
          <p:spPr>
            <a:xfrm>
              <a:off x="3264700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0"/>
            <p:cNvSpPr/>
            <p:nvPr/>
          </p:nvSpPr>
          <p:spPr>
            <a:xfrm>
              <a:off x="6307200" y="945725"/>
              <a:ext cx="195850" cy="169225"/>
            </a:xfrm>
            <a:custGeom>
              <a:avLst/>
              <a:gdLst/>
              <a:ahLst/>
              <a:cxnLst/>
              <a:rect l="l" t="t" r="r" b="b"/>
              <a:pathLst>
                <a:path w="7834" h="6769" extrusionOk="0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0"/>
            <p:cNvSpPr/>
            <p:nvPr/>
          </p:nvSpPr>
          <p:spPr>
            <a:xfrm>
              <a:off x="3767800" y="8363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0"/>
            <p:cNvSpPr/>
            <p:nvPr/>
          </p:nvSpPr>
          <p:spPr>
            <a:xfrm>
              <a:off x="3505100" y="4547475"/>
              <a:ext cx="287750" cy="207875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0"/>
            <p:cNvSpPr/>
            <p:nvPr/>
          </p:nvSpPr>
          <p:spPr>
            <a:xfrm>
              <a:off x="1495875" y="2773900"/>
              <a:ext cx="203800" cy="1459975"/>
            </a:xfrm>
            <a:custGeom>
              <a:avLst/>
              <a:gdLst/>
              <a:ahLst/>
              <a:cxnLst/>
              <a:rect l="l" t="t" r="r" b="b"/>
              <a:pathLst>
                <a:path w="8152" h="58399" extrusionOk="0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0"/>
            <p:cNvSpPr/>
            <p:nvPr/>
          </p:nvSpPr>
          <p:spPr>
            <a:xfrm>
              <a:off x="4119650" y="868550"/>
              <a:ext cx="133750" cy="157250"/>
            </a:xfrm>
            <a:custGeom>
              <a:avLst/>
              <a:gdLst/>
              <a:ahLst/>
              <a:cxnLst/>
              <a:rect l="l" t="t" r="r" b="b"/>
              <a:pathLst>
                <a:path w="5350" h="6290" extrusionOk="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0"/>
            <p:cNvSpPr/>
            <p:nvPr/>
          </p:nvSpPr>
          <p:spPr>
            <a:xfrm>
              <a:off x="5961700" y="1944425"/>
              <a:ext cx="812000" cy="746725"/>
            </a:xfrm>
            <a:custGeom>
              <a:avLst/>
              <a:gdLst/>
              <a:ahLst/>
              <a:cxnLst/>
              <a:rect l="l" t="t" r="r" b="b"/>
              <a:pathLst>
                <a:path w="32480" h="29869" extrusionOk="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0"/>
            <p:cNvSpPr/>
            <p:nvPr/>
          </p:nvSpPr>
          <p:spPr>
            <a:xfrm flipH="1">
              <a:off x="755540" y="1025104"/>
              <a:ext cx="1047660" cy="746725"/>
            </a:xfrm>
            <a:custGeom>
              <a:avLst/>
              <a:gdLst/>
              <a:ahLst/>
              <a:cxnLst/>
              <a:rect l="l" t="t" r="r" b="b"/>
              <a:pathLst>
                <a:path w="38849" h="29869" extrusionOk="0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0"/>
            <p:cNvSpPr/>
            <p:nvPr/>
          </p:nvSpPr>
          <p:spPr>
            <a:xfrm>
              <a:off x="5700600" y="3254725"/>
              <a:ext cx="246800" cy="1534800"/>
            </a:xfrm>
            <a:custGeom>
              <a:avLst/>
              <a:gdLst/>
              <a:ahLst/>
              <a:cxnLst/>
              <a:rect l="l" t="t" r="r" b="b"/>
              <a:pathLst>
                <a:path w="9872" h="61392" extrusionOk="0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0"/>
            <p:cNvSpPr/>
            <p:nvPr/>
          </p:nvSpPr>
          <p:spPr>
            <a:xfrm>
              <a:off x="6150075" y="3201275"/>
              <a:ext cx="131675" cy="74175"/>
            </a:xfrm>
            <a:custGeom>
              <a:avLst/>
              <a:gdLst/>
              <a:ahLst/>
              <a:cxnLst/>
              <a:rect l="l" t="t" r="r" b="b"/>
              <a:pathLst>
                <a:path w="5267" h="2967" extrusionOk="0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0"/>
            <p:cNvSpPr/>
            <p:nvPr/>
          </p:nvSpPr>
          <p:spPr>
            <a:xfrm>
              <a:off x="6616075" y="3944100"/>
              <a:ext cx="157625" cy="176750"/>
            </a:xfrm>
            <a:custGeom>
              <a:avLst/>
              <a:gdLst/>
              <a:ahLst/>
              <a:cxnLst/>
              <a:rect l="l" t="t" r="r" b="b"/>
              <a:pathLst>
                <a:path w="6305" h="7070" extrusionOk="0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0"/>
            <p:cNvSpPr/>
            <p:nvPr/>
          </p:nvSpPr>
          <p:spPr>
            <a:xfrm>
              <a:off x="6299225" y="3275275"/>
              <a:ext cx="313675" cy="328125"/>
            </a:xfrm>
            <a:custGeom>
              <a:avLst/>
              <a:gdLst/>
              <a:ahLst/>
              <a:cxnLst/>
              <a:rect l="l" t="t" r="r" b="b"/>
              <a:pathLst>
                <a:path w="12547" h="13125" extrusionOk="0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0"/>
            <p:cNvSpPr/>
            <p:nvPr/>
          </p:nvSpPr>
          <p:spPr>
            <a:xfrm>
              <a:off x="5732450" y="3078000"/>
              <a:ext cx="244700" cy="157625"/>
            </a:xfrm>
            <a:custGeom>
              <a:avLst/>
              <a:gdLst/>
              <a:ahLst/>
              <a:cxnLst/>
              <a:rect l="l" t="t" r="r" b="b"/>
              <a:pathLst>
                <a:path w="978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0"/>
            <p:cNvSpPr/>
            <p:nvPr/>
          </p:nvSpPr>
          <p:spPr>
            <a:xfrm>
              <a:off x="6651200" y="3786250"/>
              <a:ext cx="58825" cy="118075"/>
            </a:xfrm>
            <a:custGeom>
              <a:avLst/>
              <a:gdLst/>
              <a:ahLst/>
              <a:cxnLst/>
              <a:rect l="l" t="t" r="r" b="b"/>
              <a:pathLst>
                <a:path w="2353" h="4723" extrusionOk="0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0"/>
            <p:cNvSpPr/>
            <p:nvPr/>
          </p:nvSpPr>
          <p:spPr>
            <a:xfrm>
              <a:off x="6007875" y="3155300"/>
              <a:ext cx="121025" cy="59650"/>
            </a:xfrm>
            <a:custGeom>
              <a:avLst/>
              <a:gdLst/>
              <a:ahLst/>
              <a:cxnLst/>
              <a:rect l="l" t="t" r="r" b="b"/>
              <a:pathLst>
                <a:path w="4841" h="2386" extrusionOk="0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0"/>
            <p:cNvSpPr/>
            <p:nvPr/>
          </p:nvSpPr>
          <p:spPr>
            <a:xfrm>
              <a:off x="6599900" y="3634350"/>
              <a:ext cx="76675" cy="115525"/>
            </a:xfrm>
            <a:custGeom>
              <a:avLst/>
              <a:gdLst/>
              <a:ahLst/>
              <a:cxnLst/>
              <a:rect l="l" t="t" r="r" b="b"/>
              <a:pathLst>
                <a:path w="3067" h="4621" extrusionOk="0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0"/>
            <p:cNvSpPr/>
            <p:nvPr/>
          </p:nvSpPr>
          <p:spPr>
            <a:xfrm>
              <a:off x="238125" y="2229325"/>
              <a:ext cx="224500" cy="433150"/>
            </a:xfrm>
            <a:custGeom>
              <a:avLst/>
              <a:gdLst/>
              <a:ahLst/>
              <a:cxnLst/>
              <a:rect l="l" t="t" r="r" b="b"/>
              <a:pathLst>
                <a:path w="8980" h="17326" extrusionOk="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0"/>
            <p:cNvSpPr/>
            <p:nvPr/>
          </p:nvSpPr>
          <p:spPr>
            <a:xfrm>
              <a:off x="417375" y="2847300"/>
              <a:ext cx="91425" cy="108125"/>
            </a:xfrm>
            <a:custGeom>
              <a:avLst/>
              <a:gdLst/>
              <a:ahLst/>
              <a:cxnLst/>
              <a:rect l="l" t="t" r="r" b="b"/>
              <a:pathLst>
                <a:path w="3657" h="4325" extrusionOk="0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0"/>
            <p:cNvSpPr/>
            <p:nvPr/>
          </p:nvSpPr>
          <p:spPr>
            <a:xfrm>
              <a:off x="360700" y="2701425"/>
              <a:ext cx="71675" cy="113900"/>
            </a:xfrm>
            <a:custGeom>
              <a:avLst/>
              <a:gdLst/>
              <a:ahLst/>
              <a:cxnLst/>
              <a:rect l="l" t="t" r="r" b="b"/>
              <a:pathLst>
                <a:path w="2867" h="4556" extrusionOk="0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0"/>
            <p:cNvSpPr/>
            <p:nvPr/>
          </p:nvSpPr>
          <p:spPr>
            <a:xfrm>
              <a:off x="379800" y="2081500"/>
              <a:ext cx="80800" cy="112900"/>
            </a:xfrm>
            <a:custGeom>
              <a:avLst/>
              <a:gdLst/>
              <a:ahLst/>
              <a:cxnLst/>
              <a:rect l="l" t="t" r="r" b="b"/>
              <a:pathLst>
                <a:path w="3232" h="4516" extrusionOk="0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0"/>
            <p:cNvSpPr/>
            <p:nvPr/>
          </p:nvSpPr>
          <p:spPr>
            <a:xfrm>
              <a:off x="516725" y="174062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0"/>
            <p:cNvSpPr/>
            <p:nvPr/>
          </p:nvSpPr>
          <p:spPr>
            <a:xfrm>
              <a:off x="451450" y="1948450"/>
              <a:ext cx="90775" cy="104250"/>
            </a:xfrm>
            <a:custGeom>
              <a:avLst/>
              <a:gdLst/>
              <a:ahLst/>
              <a:cxnLst/>
              <a:rect l="l" t="t" r="r" b="b"/>
              <a:pathLst>
                <a:path w="3631" h="4170" extrusionOk="0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0"/>
            <p:cNvSpPr/>
            <p:nvPr/>
          </p:nvSpPr>
          <p:spPr>
            <a:xfrm>
              <a:off x="504525" y="2977900"/>
              <a:ext cx="231950" cy="235450"/>
            </a:xfrm>
            <a:custGeom>
              <a:avLst/>
              <a:gdLst/>
              <a:ahLst/>
              <a:cxnLst/>
              <a:rect l="l" t="t" r="r" b="b"/>
              <a:pathLst>
                <a:path w="9278" h="9418" extrusionOk="0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0"/>
            <p:cNvSpPr/>
            <p:nvPr/>
          </p:nvSpPr>
          <p:spPr>
            <a:xfrm>
              <a:off x="7060250" y="2937275"/>
              <a:ext cx="87600" cy="107625"/>
            </a:xfrm>
            <a:custGeom>
              <a:avLst/>
              <a:gdLst/>
              <a:ahLst/>
              <a:cxnLst/>
              <a:rect l="l" t="t" r="r" b="b"/>
              <a:pathLst>
                <a:path w="3504" h="4305" extrusionOk="0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0"/>
            <p:cNvSpPr/>
            <p:nvPr/>
          </p:nvSpPr>
          <p:spPr>
            <a:xfrm>
              <a:off x="7136675" y="2790600"/>
              <a:ext cx="71675" cy="115475"/>
            </a:xfrm>
            <a:custGeom>
              <a:avLst/>
              <a:gdLst/>
              <a:ahLst/>
              <a:cxnLst/>
              <a:rect l="l" t="t" r="r" b="b"/>
              <a:pathLst>
                <a:path w="2867" h="4619" extrusionOk="0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0"/>
            <p:cNvSpPr/>
            <p:nvPr/>
          </p:nvSpPr>
          <p:spPr>
            <a:xfrm>
              <a:off x="6832600" y="3069275"/>
              <a:ext cx="226100" cy="234825"/>
            </a:xfrm>
            <a:custGeom>
              <a:avLst/>
              <a:gdLst/>
              <a:ahLst/>
              <a:cxnLst/>
              <a:rect l="l" t="t" r="r" b="b"/>
              <a:pathLst>
                <a:path w="9044" h="9393" extrusionOk="0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0"/>
            <p:cNvSpPr/>
            <p:nvPr/>
          </p:nvSpPr>
          <p:spPr>
            <a:xfrm>
              <a:off x="7108025" y="2320075"/>
              <a:ext cx="222925" cy="434750"/>
            </a:xfrm>
            <a:custGeom>
              <a:avLst/>
              <a:gdLst/>
              <a:ahLst/>
              <a:cxnLst/>
              <a:rect l="l" t="t" r="r" b="b"/>
              <a:pathLst>
                <a:path w="8917" h="17390" extrusionOk="0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0"/>
            <p:cNvSpPr/>
            <p:nvPr/>
          </p:nvSpPr>
          <p:spPr>
            <a:xfrm>
              <a:off x="7025225" y="2038025"/>
              <a:ext cx="92375" cy="105425"/>
            </a:xfrm>
            <a:custGeom>
              <a:avLst/>
              <a:gdLst/>
              <a:ahLst/>
              <a:cxnLst/>
              <a:rect l="l" t="t" r="r" b="b"/>
              <a:pathLst>
                <a:path w="3695" h="4217" extrusionOk="0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0"/>
            <p:cNvSpPr/>
            <p:nvPr/>
          </p:nvSpPr>
          <p:spPr>
            <a:xfrm>
              <a:off x="7111200" y="2171525"/>
              <a:ext cx="78050" cy="113625"/>
            </a:xfrm>
            <a:custGeom>
              <a:avLst/>
              <a:gdLst/>
              <a:ahLst/>
              <a:cxnLst/>
              <a:rect l="l" t="t" r="r" b="b"/>
              <a:pathLst>
                <a:path w="3122" h="4545" extrusionOk="0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0"/>
            <p:cNvSpPr/>
            <p:nvPr/>
          </p:nvSpPr>
          <p:spPr>
            <a:xfrm>
              <a:off x="6829400" y="183137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0"/>
            <p:cNvSpPr/>
            <p:nvPr/>
          </p:nvSpPr>
          <p:spPr>
            <a:xfrm>
              <a:off x="1369300" y="4886275"/>
              <a:ext cx="322425" cy="328350"/>
            </a:xfrm>
            <a:custGeom>
              <a:avLst/>
              <a:gdLst/>
              <a:ahLst/>
              <a:cxnLst/>
              <a:rect l="l" t="t" r="r" b="b"/>
              <a:pathLst>
                <a:path w="12897" h="13134" extrusionOk="0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0"/>
            <p:cNvSpPr/>
            <p:nvPr/>
          </p:nvSpPr>
          <p:spPr>
            <a:xfrm>
              <a:off x="1849075" y="5273675"/>
              <a:ext cx="130825" cy="60350"/>
            </a:xfrm>
            <a:custGeom>
              <a:avLst/>
              <a:gdLst/>
              <a:ahLst/>
              <a:cxnLst/>
              <a:rect l="l" t="t" r="r" b="b"/>
              <a:pathLst>
                <a:path w="5233" h="2414" extrusionOk="0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0"/>
            <p:cNvSpPr/>
            <p:nvPr/>
          </p:nvSpPr>
          <p:spPr>
            <a:xfrm>
              <a:off x="1276025" y="4585150"/>
              <a:ext cx="55875" cy="116800"/>
            </a:xfrm>
            <a:custGeom>
              <a:avLst/>
              <a:gdLst/>
              <a:ahLst/>
              <a:cxnLst/>
              <a:rect l="l" t="t" r="r" b="b"/>
              <a:pathLst>
                <a:path w="2235" h="4672" extrusionOk="0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0"/>
            <p:cNvSpPr/>
            <p:nvPr/>
          </p:nvSpPr>
          <p:spPr>
            <a:xfrm>
              <a:off x="1307975" y="4740050"/>
              <a:ext cx="74875" cy="114750"/>
            </a:xfrm>
            <a:custGeom>
              <a:avLst/>
              <a:gdLst/>
              <a:ahLst/>
              <a:cxnLst/>
              <a:rect l="l" t="t" r="r" b="b"/>
              <a:pathLst>
                <a:path w="2995" h="4590" extrusionOk="0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0"/>
            <p:cNvSpPr/>
            <p:nvPr/>
          </p:nvSpPr>
          <p:spPr>
            <a:xfrm>
              <a:off x="1214075" y="4367600"/>
              <a:ext cx="157625" cy="178325"/>
            </a:xfrm>
            <a:custGeom>
              <a:avLst/>
              <a:gdLst/>
              <a:ahLst/>
              <a:cxnLst/>
              <a:rect l="l" t="t" r="r" b="b"/>
              <a:pathLst>
                <a:path w="6305" h="7133" extrusionOk="0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0"/>
            <p:cNvSpPr/>
            <p:nvPr/>
          </p:nvSpPr>
          <p:spPr>
            <a:xfrm>
              <a:off x="1702125" y="5214500"/>
              <a:ext cx="131300" cy="73350"/>
            </a:xfrm>
            <a:custGeom>
              <a:avLst/>
              <a:gdLst/>
              <a:ahLst/>
              <a:cxnLst/>
              <a:rect l="l" t="t" r="r" b="b"/>
              <a:pathLst>
                <a:path w="5252" h="2934" extrusionOk="0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0"/>
            <p:cNvSpPr/>
            <p:nvPr/>
          </p:nvSpPr>
          <p:spPr>
            <a:xfrm>
              <a:off x="2014900" y="5254400"/>
              <a:ext cx="237250" cy="157625"/>
            </a:xfrm>
            <a:custGeom>
              <a:avLst/>
              <a:gdLst/>
              <a:ahLst/>
              <a:cxnLst/>
              <a:rect l="l" t="t" r="r" b="b"/>
              <a:pathLst>
                <a:path w="9490" h="6305" extrusionOk="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0"/>
            <p:cNvSpPr/>
            <p:nvPr/>
          </p:nvSpPr>
          <p:spPr>
            <a:xfrm>
              <a:off x="3619725" y="1871175"/>
              <a:ext cx="240450" cy="240450"/>
            </a:xfrm>
            <a:custGeom>
              <a:avLst/>
              <a:gdLst/>
              <a:ahLst/>
              <a:cxnLst/>
              <a:rect l="l" t="t" r="r" b="b"/>
              <a:pathLst>
                <a:path w="9618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0"/>
            <p:cNvSpPr/>
            <p:nvPr/>
          </p:nvSpPr>
          <p:spPr>
            <a:xfrm>
              <a:off x="44110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0"/>
            <p:cNvSpPr/>
            <p:nvPr/>
          </p:nvSpPr>
          <p:spPr>
            <a:xfrm>
              <a:off x="4718275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0"/>
            <p:cNvSpPr/>
            <p:nvPr/>
          </p:nvSpPr>
          <p:spPr>
            <a:xfrm>
              <a:off x="53201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0"/>
            <p:cNvSpPr/>
            <p:nvPr/>
          </p:nvSpPr>
          <p:spPr>
            <a:xfrm>
              <a:off x="1718775" y="4396250"/>
              <a:ext cx="472875" cy="608200"/>
            </a:xfrm>
            <a:custGeom>
              <a:avLst/>
              <a:gdLst/>
              <a:ahLst/>
              <a:cxnLst/>
              <a:rect l="l" t="t" r="r" b="b"/>
              <a:pathLst>
                <a:path w="18915" h="24328" extrusionOk="0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0"/>
            <p:cNvSpPr/>
            <p:nvPr/>
          </p:nvSpPr>
          <p:spPr>
            <a:xfrm>
              <a:off x="1817475" y="4498150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0"/>
            <p:cNvSpPr/>
            <p:nvPr/>
          </p:nvSpPr>
          <p:spPr>
            <a:xfrm>
              <a:off x="1817475" y="4574575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0"/>
            <p:cNvSpPr/>
            <p:nvPr/>
          </p:nvSpPr>
          <p:spPr>
            <a:xfrm>
              <a:off x="1817475" y="4650975"/>
              <a:ext cx="221325" cy="39850"/>
            </a:xfrm>
            <a:custGeom>
              <a:avLst/>
              <a:gdLst/>
              <a:ahLst/>
              <a:cxnLst/>
              <a:rect l="l" t="t" r="r" b="b"/>
              <a:pathLst>
                <a:path w="8853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0"/>
            <p:cNvSpPr/>
            <p:nvPr/>
          </p:nvSpPr>
          <p:spPr>
            <a:xfrm>
              <a:off x="6358150" y="2643350"/>
              <a:ext cx="401225" cy="445825"/>
            </a:xfrm>
            <a:custGeom>
              <a:avLst/>
              <a:gdLst/>
              <a:ahLst/>
              <a:cxnLst/>
              <a:rect l="l" t="t" r="r" b="b"/>
              <a:pathLst>
                <a:path w="16049" h="17833" extrusionOk="0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0"/>
            <p:cNvSpPr/>
            <p:nvPr/>
          </p:nvSpPr>
          <p:spPr>
            <a:xfrm>
              <a:off x="3627700" y="319425"/>
              <a:ext cx="525400" cy="450050"/>
            </a:xfrm>
            <a:custGeom>
              <a:avLst/>
              <a:gdLst/>
              <a:ahLst/>
              <a:cxnLst/>
              <a:rect l="l" t="t" r="r" b="b"/>
              <a:pathLst>
                <a:path w="21016" h="18002" extrusionOk="0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0"/>
            <p:cNvSpPr/>
            <p:nvPr/>
          </p:nvSpPr>
          <p:spPr>
            <a:xfrm>
              <a:off x="3778950" y="401675"/>
              <a:ext cx="101900" cy="235650"/>
            </a:xfrm>
            <a:custGeom>
              <a:avLst/>
              <a:gdLst/>
              <a:ahLst/>
              <a:cxnLst/>
              <a:rect l="l" t="t" r="r" b="b"/>
              <a:pathLst>
                <a:path w="4076" h="9426" extrusionOk="0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0"/>
            <p:cNvSpPr/>
            <p:nvPr/>
          </p:nvSpPr>
          <p:spPr>
            <a:xfrm>
              <a:off x="2650150" y="1654650"/>
              <a:ext cx="173550" cy="173575"/>
            </a:xfrm>
            <a:custGeom>
              <a:avLst/>
              <a:gdLst/>
              <a:ahLst/>
              <a:cxnLst/>
              <a:rect l="l" t="t" r="r" b="b"/>
              <a:pathLst>
                <a:path w="6942" h="6943" extrusionOk="0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0"/>
            <p:cNvSpPr/>
            <p:nvPr/>
          </p:nvSpPr>
          <p:spPr>
            <a:xfrm>
              <a:off x="1094650" y="26911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0"/>
            <p:cNvSpPr/>
            <p:nvPr/>
          </p:nvSpPr>
          <p:spPr>
            <a:xfrm>
              <a:off x="1723550" y="1665800"/>
              <a:ext cx="151275" cy="151275"/>
            </a:xfrm>
            <a:custGeom>
              <a:avLst/>
              <a:gdLst/>
              <a:ahLst/>
              <a:cxnLst/>
              <a:rect l="l" t="t" r="r" b="b"/>
              <a:pathLst>
                <a:path w="6051" h="6051" extrusionOk="0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0"/>
            <p:cNvSpPr/>
            <p:nvPr/>
          </p:nvSpPr>
          <p:spPr>
            <a:xfrm>
              <a:off x="6334250" y="436700"/>
              <a:ext cx="149700" cy="151275"/>
            </a:xfrm>
            <a:custGeom>
              <a:avLst/>
              <a:gdLst/>
              <a:ahLst/>
              <a:cxnLst/>
              <a:rect l="l" t="t" r="r" b="b"/>
              <a:pathLst>
                <a:path w="5988" h="6051" extrusionOk="0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0"/>
            <p:cNvSpPr/>
            <p:nvPr/>
          </p:nvSpPr>
          <p:spPr>
            <a:xfrm>
              <a:off x="6866025" y="2581250"/>
              <a:ext cx="149675" cy="151275"/>
            </a:xfrm>
            <a:custGeom>
              <a:avLst/>
              <a:gdLst/>
              <a:ahLst/>
              <a:cxnLst/>
              <a:rect l="l" t="t" r="r" b="b"/>
              <a:pathLst>
                <a:path w="5987" h="6051" extrusionOk="0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0"/>
            <p:cNvSpPr/>
            <p:nvPr/>
          </p:nvSpPr>
          <p:spPr>
            <a:xfrm>
              <a:off x="1094650" y="29713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0"/>
            <p:cNvSpPr/>
            <p:nvPr/>
          </p:nvSpPr>
          <p:spPr>
            <a:xfrm>
              <a:off x="2409725" y="1654650"/>
              <a:ext cx="171975" cy="173575"/>
            </a:xfrm>
            <a:custGeom>
              <a:avLst/>
              <a:gdLst/>
              <a:ahLst/>
              <a:cxnLst/>
              <a:rect l="l" t="t" r="r" b="b"/>
              <a:pathLst>
                <a:path w="6879" h="6943" extrusionOk="0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0"/>
            <p:cNvSpPr/>
            <p:nvPr/>
          </p:nvSpPr>
          <p:spPr>
            <a:xfrm>
              <a:off x="4450800" y="4440825"/>
              <a:ext cx="1246650" cy="250000"/>
            </a:xfrm>
            <a:custGeom>
              <a:avLst/>
              <a:gdLst/>
              <a:ahLst/>
              <a:cxnLst/>
              <a:rect l="l" t="t" r="r" b="b"/>
              <a:pathLst>
                <a:path w="49866" h="10000" extrusionOk="0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0"/>
            <p:cNvSpPr/>
            <p:nvPr/>
          </p:nvSpPr>
          <p:spPr>
            <a:xfrm>
              <a:off x="3118225" y="1673750"/>
              <a:ext cx="1514100" cy="135375"/>
            </a:xfrm>
            <a:custGeom>
              <a:avLst/>
              <a:gdLst/>
              <a:ahLst/>
              <a:cxnLst/>
              <a:rect l="l" t="t" r="r" b="b"/>
              <a:pathLst>
                <a:path w="60564" h="5415" extrusionOk="0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0"/>
            <p:cNvSpPr/>
            <p:nvPr/>
          </p:nvSpPr>
          <p:spPr>
            <a:xfrm>
              <a:off x="1349400" y="323650"/>
              <a:ext cx="2101600" cy="616175"/>
            </a:xfrm>
            <a:custGeom>
              <a:avLst/>
              <a:gdLst/>
              <a:ahLst/>
              <a:cxnLst/>
              <a:rect l="l" t="t" r="r" b="b"/>
              <a:pathLst>
                <a:path w="84064" h="24647" extrusionOk="0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0"/>
            <p:cNvSpPr/>
            <p:nvPr/>
          </p:nvSpPr>
          <p:spPr>
            <a:xfrm>
              <a:off x="5823200" y="713725"/>
              <a:ext cx="843825" cy="1111300"/>
            </a:xfrm>
            <a:custGeom>
              <a:avLst/>
              <a:gdLst/>
              <a:ahLst/>
              <a:cxnLst/>
              <a:rect l="l" t="t" r="r" b="b"/>
              <a:pathLst>
                <a:path w="33753" h="44452" extrusionOk="0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0"/>
            <p:cNvSpPr/>
            <p:nvPr/>
          </p:nvSpPr>
          <p:spPr>
            <a:xfrm>
              <a:off x="924300" y="661175"/>
              <a:ext cx="135350" cy="314875"/>
            </a:xfrm>
            <a:custGeom>
              <a:avLst/>
              <a:gdLst/>
              <a:ahLst/>
              <a:cxnLst/>
              <a:rect l="l" t="t" r="r" b="b"/>
              <a:pathLst>
                <a:path w="5414" h="12595" extrusionOk="0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0"/>
            <p:cNvSpPr/>
            <p:nvPr/>
          </p:nvSpPr>
          <p:spPr>
            <a:xfrm>
              <a:off x="1782450" y="3907475"/>
              <a:ext cx="135350" cy="315250"/>
            </a:xfrm>
            <a:custGeom>
              <a:avLst/>
              <a:gdLst/>
              <a:ahLst/>
              <a:cxnLst/>
              <a:rect l="l" t="t" r="r" b="b"/>
              <a:pathLst>
                <a:path w="5414" h="12610" extrusionOk="0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0"/>
            <p:cNvSpPr/>
            <p:nvPr/>
          </p:nvSpPr>
          <p:spPr>
            <a:xfrm>
              <a:off x="1113775" y="661175"/>
              <a:ext cx="133750" cy="314875"/>
            </a:xfrm>
            <a:custGeom>
              <a:avLst/>
              <a:gdLst/>
              <a:ahLst/>
              <a:cxnLst/>
              <a:rect l="l" t="t" r="r" b="b"/>
              <a:pathLst>
                <a:path w="5350" h="12595" extrusionOk="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0"/>
            <p:cNvSpPr/>
            <p:nvPr/>
          </p:nvSpPr>
          <p:spPr>
            <a:xfrm>
              <a:off x="1782450" y="2181650"/>
              <a:ext cx="135350" cy="1668525"/>
            </a:xfrm>
            <a:custGeom>
              <a:avLst/>
              <a:gdLst/>
              <a:ahLst/>
              <a:cxnLst/>
              <a:rect l="l" t="t" r="r" b="b"/>
              <a:pathLst>
                <a:path w="5414" h="66741" extrusionOk="0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0"/>
            <p:cNvSpPr/>
            <p:nvPr/>
          </p:nvSpPr>
          <p:spPr>
            <a:xfrm>
              <a:off x="5576425" y="4885025"/>
              <a:ext cx="1047625" cy="159225"/>
            </a:xfrm>
            <a:custGeom>
              <a:avLst/>
              <a:gdLst/>
              <a:ahLst/>
              <a:cxnLst/>
              <a:rect l="l" t="t" r="r" b="b"/>
              <a:pathLst>
                <a:path w="41905" h="6369" extrusionOk="0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0"/>
            <p:cNvSpPr/>
            <p:nvPr/>
          </p:nvSpPr>
          <p:spPr>
            <a:xfrm>
              <a:off x="5523875" y="5074475"/>
              <a:ext cx="1100175" cy="157650"/>
            </a:xfrm>
            <a:custGeom>
              <a:avLst/>
              <a:gdLst/>
              <a:ahLst/>
              <a:cxnLst/>
              <a:rect l="l" t="t" r="r" b="b"/>
              <a:pathLst>
                <a:path w="44007" h="6306" extrusionOk="0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0"/>
            <p:cNvSpPr/>
            <p:nvPr/>
          </p:nvSpPr>
          <p:spPr>
            <a:xfrm>
              <a:off x="2408625" y="5020350"/>
              <a:ext cx="1230225" cy="393850"/>
            </a:xfrm>
            <a:custGeom>
              <a:avLst/>
              <a:gdLst/>
              <a:ahLst/>
              <a:cxnLst/>
              <a:rect l="l" t="t" r="r" b="b"/>
              <a:pathLst>
                <a:path w="49209" h="15754" extrusionOk="0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0"/>
            <p:cNvSpPr/>
            <p:nvPr/>
          </p:nvSpPr>
          <p:spPr>
            <a:xfrm>
              <a:off x="819225" y="28312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0"/>
            <p:cNvSpPr/>
            <p:nvPr/>
          </p:nvSpPr>
          <p:spPr>
            <a:xfrm>
              <a:off x="860625" y="1842525"/>
              <a:ext cx="619350" cy="135350"/>
            </a:xfrm>
            <a:custGeom>
              <a:avLst/>
              <a:gdLst/>
              <a:ahLst/>
              <a:cxnLst/>
              <a:rect l="l" t="t" r="r" b="b"/>
              <a:pathLst>
                <a:path w="24774" h="5414" extrusionOk="0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0"/>
            <p:cNvSpPr/>
            <p:nvPr/>
          </p:nvSpPr>
          <p:spPr>
            <a:xfrm>
              <a:off x="6060425" y="4273650"/>
              <a:ext cx="627300" cy="495175"/>
            </a:xfrm>
            <a:custGeom>
              <a:avLst/>
              <a:gdLst/>
              <a:ahLst/>
              <a:cxnLst/>
              <a:rect l="l" t="t" r="r" b="b"/>
              <a:pathLst>
                <a:path w="25092" h="19807" extrusionOk="0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0"/>
            <p:cNvSpPr/>
            <p:nvPr/>
          </p:nvSpPr>
          <p:spPr>
            <a:xfrm>
              <a:off x="6033350" y="2694300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0"/>
            <p:cNvSpPr/>
            <p:nvPr/>
          </p:nvSpPr>
          <p:spPr>
            <a:xfrm>
              <a:off x="6162325" y="2694300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0"/>
            <p:cNvSpPr/>
            <p:nvPr/>
          </p:nvSpPr>
          <p:spPr>
            <a:xfrm>
              <a:off x="6033350" y="2820075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0"/>
            <p:cNvSpPr/>
            <p:nvPr/>
          </p:nvSpPr>
          <p:spPr>
            <a:xfrm>
              <a:off x="6162325" y="2820075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0"/>
            <p:cNvSpPr/>
            <p:nvPr/>
          </p:nvSpPr>
          <p:spPr>
            <a:xfrm>
              <a:off x="6076350" y="3681400"/>
              <a:ext cx="176750" cy="455375"/>
            </a:xfrm>
            <a:custGeom>
              <a:avLst/>
              <a:gdLst/>
              <a:ahLst/>
              <a:cxnLst/>
              <a:rect l="l" t="t" r="r" b="b"/>
              <a:pathLst>
                <a:path w="7070" h="18215" extrusionOk="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0"/>
            <p:cNvSpPr/>
            <p:nvPr/>
          </p:nvSpPr>
          <p:spPr>
            <a:xfrm>
              <a:off x="6270575" y="3679800"/>
              <a:ext cx="178350" cy="456975"/>
            </a:xfrm>
            <a:custGeom>
              <a:avLst/>
              <a:gdLst/>
              <a:ahLst/>
              <a:cxnLst/>
              <a:rect l="l" t="t" r="r" b="b"/>
              <a:pathLst>
                <a:path w="7134" h="18279" extrusionOk="0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0"/>
            <p:cNvSpPr/>
            <p:nvPr/>
          </p:nvSpPr>
          <p:spPr>
            <a:xfrm>
              <a:off x="6170275" y="3772150"/>
              <a:ext cx="184700" cy="116250"/>
            </a:xfrm>
            <a:custGeom>
              <a:avLst/>
              <a:gdLst/>
              <a:ahLst/>
              <a:cxnLst/>
              <a:rect l="l" t="t" r="r" b="b"/>
              <a:pathLst>
                <a:path w="7388" h="4650" extrusionOk="0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0"/>
            <p:cNvSpPr/>
            <p:nvPr/>
          </p:nvSpPr>
          <p:spPr>
            <a:xfrm>
              <a:off x="6132075" y="3928175"/>
              <a:ext cx="261125" cy="208600"/>
            </a:xfrm>
            <a:custGeom>
              <a:avLst/>
              <a:gdLst/>
              <a:ahLst/>
              <a:cxnLst/>
              <a:rect l="l" t="t" r="r" b="b"/>
              <a:pathLst>
                <a:path w="10445" h="8344" extrusionOk="0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0"/>
            <p:cNvSpPr/>
            <p:nvPr/>
          </p:nvSpPr>
          <p:spPr>
            <a:xfrm>
              <a:off x="6262625" y="392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0"/>
            <p:cNvSpPr/>
            <p:nvPr/>
          </p:nvSpPr>
          <p:spPr>
            <a:xfrm>
              <a:off x="6036550" y="3628850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0"/>
            <p:cNvSpPr/>
            <p:nvPr/>
          </p:nvSpPr>
          <p:spPr>
            <a:xfrm>
              <a:off x="6036550" y="4149475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0"/>
            <p:cNvSpPr/>
            <p:nvPr/>
          </p:nvSpPr>
          <p:spPr>
            <a:xfrm>
              <a:off x="6163900" y="2121150"/>
              <a:ext cx="122575" cy="176750"/>
            </a:xfrm>
            <a:custGeom>
              <a:avLst/>
              <a:gdLst/>
              <a:ahLst/>
              <a:cxnLst/>
              <a:rect l="l" t="t" r="r" b="b"/>
              <a:pathLst>
                <a:path w="4903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0"/>
            <p:cNvSpPr/>
            <p:nvPr/>
          </p:nvSpPr>
          <p:spPr>
            <a:xfrm>
              <a:off x="6302425" y="2121150"/>
              <a:ext cx="138525" cy="176750"/>
            </a:xfrm>
            <a:custGeom>
              <a:avLst/>
              <a:gdLst/>
              <a:ahLst/>
              <a:cxnLst/>
              <a:rect l="l" t="t" r="r" b="b"/>
              <a:pathLst>
                <a:path w="5541" h="7070" extrusionOk="0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0"/>
            <p:cNvSpPr/>
            <p:nvPr/>
          </p:nvSpPr>
          <p:spPr>
            <a:xfrm>
              <a:off x="6472775" y="2121150"/>
              <a:ext cx="121025" cy="176750"/>
            </a:xfrm>
            <a:custGeom>
              <a:avLst/>
              <a:gdLst/>
              <a:ahLst/>
              <a:cxnLst/>
              <a:rect l="l" t="t" r="r" b="b"/>
              <a:pathLst>
                <a:path w="4841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0"/>
            <p:cNvSpPr/>
            <p:nvPr/>
          </p:nvSpPr>
          <p:spPr>
            <a:xfrm>
              <a:off x="1688525" y="661175"/>
              <a:ext cx="92350" cy="178350"/>
            </a:xfrm>
            <a:custGeom>
              <a:avLst/>
              <a:gdLst/>
              <a:ahLst/>
              <a:cxnLst/>
              <a:rect l="l" t="t" r="r" b="b"/>
              <a:pathLst>
                <a:path w="3694" h="7134" extrusionOk="0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0"/>
            <p:cNvSpPr/>
            <p:nvPr/>
          </p:nvSpPr>
          <p:spPr>
            <a:xfrm flipH="1">
              <a:off x="1461393" y="1206602"/>
              <a:ext cx="147728" cy="176750"/>
            </a:xfrm>
            <a:custGeom>
              <a:avLst/>
              <a:gdLst/>
              <a:ahLst/>
              <a:cxnLst/>
              <a:rect l="l" t="t" r="r" b="b"/>
              <a:pathLst>
                <a:path w="5478" h="7070" extrusionOk="0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0"/>
            <p:cNvSpPr/>
            <p:nvPr/>
          </p:nvSpPr>
          <p:spPr>
            <a:xfrm flipH="1">
              <a:off x="1291396" y="1206602"/>
              <a:ext cx="151153" cy="176750"/>
            </a:xfrm>
            <a:custGeom>
              <a:avLst/>
              <a:gdLst/>
              <a:ahLst/>
              <a:cxnLst/>
              <a:rect l="l" t="t" r="r" b="b"/>
              <a:pathLst>
                <a:path w="5605" h="7070" extrusionOk="0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0"/>
            <p:cNvSpPr/>
            <p:nvPr/>
          </p:nvSpPr>
          <p:spPr>
            <a:xfrm flipH="1">
              <a:off x="1037205" y="1206602"/>
              <a:ext cx="252497" cy="176750"/>
            </a:xfrm>
            <a:custGeom>
              <a:avLst/>
              <a:gdLst/>
              <a:ahLst/>
              <a:cxnLst/>
              <a:rect l="l" t="t" r="r" b="b"/>
              <a:pathLst>
                <a:path w="9363" h="7070" extrusionOk="0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0"/>
            <p:cNvSpPr/>
            <p:nvPr/>
          </p:nvSpPr>
          <p:spPr>
            <a:xfrm flipH="1">
              <a:off x="908417" y="1206602"/>
              <a:ext cx="109946" cy="176750"/>
            </a:xfrm>
            <a:custGeom>
              <a:avLst/>
              <a:gdLst/>
              <a:ahLst/>
              <a:cxnLst/>
              <a:rect l="l" t="t" r="r" b="b"/>
              <a:pathLst>
                <a:path w="4077" h="7070" extrusionOk="0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0"/>
            <p:cNvSpPr/>
            <p:nvPr/>
          </p:nvSpPr>
          <p:spPr>
            <a:xfrm>
              <a:off x="2245750" y="4830900"/>
              <a:ext cx="162425" cy="211775"/>
            </a:xfrm>
            <a:custGeom>
              <a:avLst/>
              <a:gdLst/>
              <a:ahLst/>
              <a:cxnLst/>
              <a:rect l="l" t="t" r="r" b="b"/>
              <a:pathLst>
                <a:path w="6497" h="8471" extrusionOk="0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0"/>
            <p:cNvSpPr/>
            <p:nvPr/>
          </p:nvSpPr>
          <p:spPr>
            <a:xfrm>
              <a:off x="2433625" y="4727400"/>
              <a:ext cx="207000" cy="380550"/>
            </a:xfrm>
            <a:custGeom>
              <a:avLst/>
              <a:gdLst/>
              <a:ahLst/>
              <a:cxnLst/>
              <a:rect l="l" t="t" r="r" b="b"/>
              <a:pathLst>
                <a:path w="8280" h="15222" extrusionOk="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0"/>
            <p:cNvSpPr/>
            <p:nvPr/>
          </p:nvSpPr>
          <p:spPr>
            <a:xfrm>
              <a:off x="2661300" y="4830900"/>
              <a:ext cx="164000" cy="211775"/>
            </a:xfrm>
            <a:custGeom>
              <a:avLst/>
              <a:gdLst/>
              <a:ahLst/>
              <a:cxnLst/>
              <a:rect l="l" t="t" r="r" b="b"/>
              <a:pathLst>
                <a:path w="6560" h="8471" extrusionOk="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2BE056D-EBC9-0427-F491-D0E987AE0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29686" t="-421" r="32211" b="421"/>
          <a:stretch/>
        </p:blipFill>
        <p:spPr>
          <a:xfrm>
            <a:off x="2991676" y="1436913"/>
            <a:ext cx="1289125" cy="33811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A9A8A6-F5F6-10C4-B7DC-5B28D8263B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25105" t="-2091" r="16379" b="2091"/>
          <a:stretch/>
        </p:blipFill>
        <p:spPr>
          <a:xfrm>
            <a:off x="317101" y="1379213"/>
            <a:ext cx="1283736" cy="33832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7479A7-F699-3851-5A7B-5EEA3B4818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01" t="226" r="74663" b="-226"/>
          <a:stretch/>
        </p:blipFill>
        <p:spPr>
          <a:xfrm>
            <a:off x="1651694" y="1434783"/>
            <a:ext cx="1289125" cy="3383280"/>
          </a:xfrm>
          <a:prstGeom prst="rect">
            <a:avLst/>
          </a:prstGeom>
        </p:spPr>
      </p:pic>
      <p:sp>
        <p:nvSpPr>
          <p:cNvPr id="1108" name="Google Shape;1108;p39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OUR TEAM</a:t>
            </a:r>
            <a:endParaRPr dirty="0"/>
          </a:p>
        </p:txBody>
      </p:sp>
      <p:cxnSp>
        <p:nvCxnSpPr>
          <p:cNvPr id="1112" name="Google Shape;1112;p39"/>
          <p:cNvCxnSpPr>
            <a:cxnSpLocks/>
          </p:cNvCxnSpPr>
          <p:nvPr/>
        </p:nvCxnSpPr>
        <p:spPr>
          <a:xfrm>
            <a:off x="4258491" y="2405700"/>
            <a:ext cx="1237509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13" name="Google Shape;1113;p39"/>
          <p:cNvCxnSpPr>
            <a:cxnSpLocks/>
          </p:cNvCxnSpPr>
          <p:nvPr/>
        </p:nvCxnSpPr>
        <p:spPr>
          <a:xfrm>
            <a:off x="2921279" y="3377677"/>
            <a:ext cx="2674423" cy="0"/>
          </a:xfrm>
          <a:prstGeom prst="straightConnector1">
            <a:avLst/>
          </a:prstGeom>
          <a:noFill/>
          <a:ln w="28575" cap="flat" cmpd="sng">
            <a:solidFill>
              <a:schemeClr val="bg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14" name="Google Shape;1114;p39"/>
          <p:cNvCxnSpPr>
            <a:cxnSpLocks/>
          </p:cNvCxnSpPr>
          <p:nvPr/>
        </p:nvCxnSpPr>
        <p:spPr>
          <a:xfrm>
            <a:off x="1332411" y="4308566"/>
            <a:ext cx="4163589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115" name="Google Shape;1115;p39"/>
          <p:cNvSpPr txBox="1">
            <a:spLocks noGrp="1"/>
          </p:cNvSpPr>
          <p:nvPr>
            <p:ph type="subTitle" idx="4294967295"/>
          </p:nvPr>
        </p:nvSpPr>
        <p:spPr>
          <a:xfrm>
            <a:off x="5745892" y="2407135"/>
            <a:ext cx="2335200" cy="5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00" dirty="0"/>
              <a:t>ID: 200042112</a:t>
            </a:r>
            <a:endParaRPr sz="1100" dirty="0"/>
          </a:p>
        </p:txBody>
      </p:sp>
      <p:sp>
        <p:nvSpPr>
          <p:cNvPr id="1116" name="Google Shape;1116;p39"/>
          <p:cNvSpPr txBox="1">
            <a:spLocks noGrp="1"/>
          </p:cNvSpPr>
          <p:nvPr>
            <p:ph type="subTitle" idx="4294967295"/>
          </p:nvPr>
        </p:nvSpPr>
        <p:spPr>
          <a:xfrm>
            <a:off x="5745892" y="3377677"/>
            <a:ext cx="2335200" cy="5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00" dirty="0"/>
              <a:t>ID</a:t>
            </a:r>
            <a:r>
              <a:rPr lang="es" sz="900" dirty="0"/>
              <a:t>: </a:t>
            </a:r>
            <a:r>
              <a:rPr lang="es" sz="1100" dirty="0"/>
              <a:t>200042130</a:t>
            </a:r>
            <a:endParaRPr sz="900" dirty="0"/>
          </a:p>
        </p:txBody>
      </p:sp>
      <p:sp>
        <p:nvSpPr>
          <p:cNvPr id="1117" name="Google Shape;1117;p39"/>
          <p:cNvSpPr txBox="1">
            <a:spLocks noGrp="1"/>
          </p:cNvSpPr>
          <p:nvPr>
            <p:ph type="subTitle" idx="4294967295"/>
          </p:nvPr>
        </p:nvSpPr>
        <p:spPr>
          <a:xfrm>
            <a:off x="5745892" y="4317362"/>
            <a:ext cx="2335200" cy="5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00" dirty="0"/>
              <a:t>ID: 200042156</a:t>
            </a:r>
            <a:endParaRPr sz="1100" dirty="0"/>
          </a:p>
        </p:txBody>
      </p:sp>
      <p:sp>
        <p:nvSpPr>
          <p:cNvPr id="1118" name="Google Shape;1118;p39"/>
          <p:cNvSpPr txBox="1">
            <a:spLocks noGrp="1"/>
          </p:cNvSpPr>
          <p:nvPr>
            <p:ph type="ctrTitle" idx="4294967295"/>
          </p:nvPr>
        </p:nvSpPr>
        <p:spPr>
          <a:xfrm>
            <a:off x="5745892" y="2205077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Md. Monowarul Amin</a:t>
            </a:r>
          </a:p>
        </p:txBody>
      </p:sp>
      <p:sp>
        <p:nvSpPr>
          <p:cNvPr id="1119" name="Google Shape;1119;p39"/>
          <p:cNvSpPr txBox="1">
            <a:spLocks noGrp="1"/>
          </p:cNvSpPr>
          <p:nvPr>
            <p:ph type="ctrTitle" idx="4294967295"/>
          </p:nvPr>
        </p:nvSpPr>
        <p:spPr>
          <a:xfrm>
            <a:off x="5745906" y="3177084"/>
            <a:ext cx="2335186" cy="1961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/>
              <a:t>Md.Siamul Mubin Tamim</a:t>
            </a:r>
            <a:endParaRPr sz="1400" dirty="0"/>
          </a:p>
        </p:txBody>
      </p:sp>
      <p:sp>
        <p:nvSpPr>
          <p:cNvPr id="1120" name="Google Shape;1120;p39"/>
          <p:cNvSpPr txBox="1">
            <a:spLocks noGrp="1"/>
          </p:cNvSpPr>
          <p:nvPr>
            <p:ph type="ctrTitle" idx="4294967295"/>
          </p:nvPr>
        </p:nvSpPr>
        <p:spPr>
          <a:xfrm>
            <a:off x="5745892" y="4112361"/>
            <a:ext cx="2248563" cy="1962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/>
              <a:t>Sami-Ul Haque Showviq</a:t>
            </a:r>
            <a:endParaRPr sz="1400" dirty="0"/>
          </a:p>
        </p:txBody>
      </p:sp>
      <p:cxnSp>
        <p:nvCxnSpPr>
          <p:cNvPr id="1121" name="Google Shape;1121;p39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1F2AE03F-9ECA-0A1F-D7FA-F0FAF077AB1D}"/>
              </a:ext>
            </a:extLst>
          </p:cNvPr>
          <p:cNvSpPr/>
          <p:nvPr/>
        </p:nvSpPr>
        <p:spPr>
          <a:xfrm>
            <a:off x="4353921" y="4681946"/>
            <a:ext cx="461554" cy="461554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ABOUT THE PROJECT</a:t>
            </a:r>
            <a:endParaRPr dirty="0"/>
          </a:p>
        </p:txBody>
      </p:sp>
      <p:cxnSp>
        <p:nvCxnSpPr>
          <p:cNvPr id="298" name="Google Shape;298;p26"/>
          <p:cNvCxnSpPr/>
          <p:nvPr/>
        </p:nvCxnSpPr>
        <p:spPr>
          <a:xfrm>
            <a:off x="4979350" y="2275300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9" name="Google Shape;299;p26"/>
          <p:cNvSpPr/>
          <p:nvPr/>
        </p:nvSpPr>
        <p:spPr>
          <a:xfrm>
            <a:off x="1953596" y="1830067"/>
            <a:ext cx="1094271" cy="2041506"/>
          </a:xfrm>
          <a:custGeom>
            <a:avLst/>
            <a:gdLst/>
            <a:ahLst/>
            <a:cxnLst/>
            <a:rect l="l" t="t" r="r" b="b"/>
            <a:pathLst>
              <a:path w="78009" h="145536" fill="none" extrusionOk="0">
                <a:moveTo>
                  <a:pt x="9069" y="1"/>
                </a:moveTo>
                <a:lnTo>
                  <a:pt x="68940" y="1"/>
                </a:lnTo>
                <a:cubicBezTo>
                  <a:pt x="73962" y="1"/>
                  <a:pt x="78008" y="4096"/>
                  <a:pt x="78008" y="9118"/>
                </a:cubicBezTo>
                <a:lnTo>
                  <a:pt x="78008" y="136418"/>
                </a:lnTo>
                <a:cubicBezTo>
                  <a:pt x="78008" y="141440"/>
                  <a:pt x="73962" y="145535"/>
                  <a:pt x="68940" y="145535"/>
                </a:cubicBezTo>
                <a:lnTo>
                  <a:pt x="9069" y="145535"/>
                </a:lnTo>
                <a:cubicBezTo>
                  <a:pt x="4047" y="145535"/>
                  <a:pt x="0" y="141440"/>
                  <a:pt x="0" y="136418"/>
                </a:cubicBezTo>
                <a:lnTo>
                  <a:pt x="0" y="9118"/>
                </a:lnTo>
                <a:cubicBezTo>
                  <a:pt x="0" y="4096"/>
                  <a:pt x="4047" y="1"/>
                  <a:pt x="9069" y="1"/>
                </a:cubicBezTo>
                <a:close/>
              </a:path>
            </a:pathLst>
          </a:custGeom>
          <a:noFill/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6"/>
          <p:cNvSpPr/>
          <p:nvPr/>
        </p:nvSpPr>
        <p:spPr>
          <a:xfrm>
            <a:off x="2056879" y="1992173"/>
            <a:ext cx="887043" cy="1628410"/>
          </a:xfrm>
          <a:custGeom>
            <a:avLst/>
            <a:gdLst/>
            <a:ahLst/>
            <a:cxnLst/>
            <a:rect l="l" t="t" r="r" b="b"/>
            <a:pathLst>
              <a:path w="63236" h="116087" extrusionOk="0">
                <a:moveTo>
                  <a:pt x="2682" y="1"/>
                </a:moveTo>
                <a:cubicBezTo>
                  <a:pt x="1219" y="1"/>
                  <a:pt x="0" y="1171"/>
                  <a:pt x="0" y="2682"/>
                </a:cubicBezTo>
                <a:lnTo>
                  <a:pt x="0" y="113405"/>
                </a:lnTo>
                <a:cubicBezTo>
                  <a:pt x="0" y="114917"/>
                  <a:pt x="1219" y="116087"/>
                  <a:pt x="2682" y="116087"/>
                </a:cubicBezTo>
                <a:lnTo>
                  <a:pt x="60554" y="116087"/>
                </a:lnTo>
                <a:cubicBezTo>
                  <a:pt x="62066" y="116087"/>
                  <a:pt x="63236" y="114917"/>
                  <a:pt x="63236" y="113405"/>
                </a:cubicBezTo>
                <a:lnTo>
                  <a:pt x="63236" y="2682"/>
                </a:lnTo>
                <a:cubicBezTo>
                  <a:pt x="63236" y="1171"/>
                  <a:pt x="62066" y="1"/>
                  <a:pt x="60554" y="1"/>
                </a:cubicBezTo>
                <a:close/>
              </a:path>
            </a:pathLst>
          </a:custGeom>
          <a:gradFill>
            <a:gsLst>
              <a:gs pos="0">
                <a:srgbClr val="052643">
                  <a:alpha val="53460"/>
                </a:srgbClr>
              </a:gs>
              <a:gs pos="100000">
                <a:srgbClr val="041523">
                  <a:alpha val="53460"/>
                </a:srgbClr>
              </a:gs>
            </a:gsLst>
            <a:path path="circle">
              <a:fillToRect l="50000" t="50000" r="50000" b="50000"/>
            </a:path>
            <a:tileRect/>
          </a:gra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6"/>
          <p:cNvSpPr/>
          <p:nvPr/>
        </p:nvSpPr>
        <p:spPr>
          <a:xfrm>
            <a:off x="2396132" y="3661112"/>
            <a:ext cx="182624" cy="156421"/>
          </a:xfrm>
          <a:custGeom>
            <a:avLst/>
            <a:gdLst/>
            <a:ahLst/>
            <a:cxnLst/>
            <a:rect l="l" t="t" r="r" b="b"/>
            <a:pathLst>
              <a:path w="13019" h="11151" extrusionOk="0">
                <a:moveTo>
                  <a:pt x="7460" y="1"/>
                </a:moveTo>
                <a:cubicBezTo>
                  <a:pt x="2487" y="1"/>
                  <a:pt x="1" y="5997"/>
                  <a:pt x="3511" y="9508"/>
                </a:cubicBezTo>
                <a:cubicBezTo>
                  <a:pt x="4646" y="10643"/>
                  <a:pt x="6041" y="11151"/>
                  <a:pt x="7409" y="11151"/>
                </a:cubicBezTo>
                <a:cubicBezTo>
                  <a:pt x="10272" y="11151"/>
                  <a:pt x="13018" y="8924"/>
                  <a:pt x="13018" y="5559"/>
                </a:cubicBezTo>
                <a:cubicBezTo>
                  <a:pt x="13018" y="2487"/>
                  <a:pt x="10532" y="1"/>
                  <a:pt x="7460" y="1"/>
                </a:cubicBezTo>
                <a:close/>
              </a:path>
            </a:pathLst>
          </a:cu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  <a:tileRect/>
          </a:gra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6"/>
          <p:cNvSpPr/>
          <p:nvPr/>
        </p:nvSpPr>
        <p:spPr>
          <a:xfrm>
            <a:off x="2392035" y="1893688"/>
            <a:ext cx="217496" cy="35574"/>
          </a:xfrm>
          <a:custGeom>
            <a:avLst/>
            <a:gdLst/>
            <a:ahLst/>
            <a:cxnLst/>
            <a:rect l="l" t="t" r="r" b="b"/>
            <a:pathLst>
              <a:path w="15505" h="2536" extrusionOk="0">
                <a:moveTo>
                  <a:pt x="1317" y="0"/>
                </a:moveTo>
                <a:cubicBezTo>
                  <a:pt x="585" y="0"/>
                  <a:pt x="0" y="536"/>
                  <a:pt x="0" y="1268"/>
                </a:cubicBezTo>
                <a:cubicBezTo>
                  <a:pt x="0" y="1950"/>
                  <a:pt x="585" y="2535"/>
                  <a:pt x="1317" y="2535"/>
                </a:cubicBezTo>
                <a:lnTo>
                  <a:pt x="14188" y="2535"/>
                </a:lnTo>
                <a:cubicBezTo>
                  <a:pt x="14919" y="2535"/>
                  <a:pt x="15456" y="1950"/>
                  <a:pt x="15504" y="1268"/>
                </a:cubicBezTo>
                <a:cubicBezTo>
                  <a:pt x="15456" y="536"/>
                  <a:pt x="14919" y="0"/>
                  <a:pt x="14188" y="0"/>
                </a:cubicBezTo>
                <a:close/>
              </a:path>
            </a:pathLst>
          </a:custGeom>
          <a:solidFill>
            <a:srgbClr val="161234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6"/>
          <p:cNvSpPr/>
          <p:nvPr/>
        </p:nvSpPr>
        <p:spPr>
          <a:xfrm>
            <a:off x="2251814" y="3281499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1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chemeClr val="lt1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6"/>
          <p:cNvSpPr/>
          <p:nvPr/>
        </p:nvSpPr>
        <p:spPr>
          <a:xfrm>
            <a:off x="2326365" y="3384094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1"/>
                </a:moveTo>
                <a:lnTo>
                  <a:pt x="1" y="2146"/>
                </a:lnTo>
              </a:path>
            </a:pathLst>
          </a:custGeom>
          <a:solidFill>
            <a:schemeClr val="accent1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6"/>
          <p:cNvSpPr/>
          <p:nvPr/>
        </p:nvSpPr>
        <p:spPr>
          <a:xfrm>
            <a:off x="2327052" y="3444293"/>
            <a:ext cx="29430" cy="30103"/>
          </a:xfrm>
          <a:custGeom>
            <a:avLst/>
            <a:gdLst/>
            <a:ahLst/>
            <a:cxnLst/>
            <a:rect l="l" t="t" r="r" b="b"/>
            <a:pathLst>
              <a:path w="2098" h="2146" fill="none" extrusionOk="0">
                <a:moveTo>
                  <a:pt x="1" y="0"/>
                </a:moveTo>
                <a:lnTo>
                  <a:pt x="1" y="2145"/>
                </a:lnTo>
                <a:lnTo>
                  <a:pt x="2097" y="2145"/>
                </a:lnTo>
              </a:path>
            </a:pathLst>
          </a:custGeom>
          <a:solidFill>
            <a:schemeClr val="accent1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6"/>
          <p:cNvSpPr/>
          <p:nvPr/>
        </p:nvSpPr>
        <p:spPr>
          <a:xfrm>
            <a:off x="2411185" y="3474385"/>
            <a:ext cx="409673" cy="14"/>
          </a:xfrm>
          <a:custGeom>
            <a:avLst/>
            <a:gdLst/>
            <a:ahLst/>
            <a:cxnLst/>
            <a:rect l="l" t="t" r="r" b="b"/>
            <a:pathLst>
              <a:path w="29205" h="1" fill="none" extrusionOk="0">
                <a:moveTo>
                  <a:pt x="0" y="0"/>
                </a:moveTo>
                <a:lnTo>
                  <a:pt x="29205" y="0"/>
                </a:lnTo>
              </a:path>
            </a:pathLst>
          </a:custGeom>
          <a:solidFill>
            <a:schemeClr val="accent1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6"/>
          <p:cNvSpPr/>
          <p:nvPr/>
        </p:nvSpPr>
        <p:spPr>
          <a:xfrm>
            <a:off x="2848263" y="3444293"/>
            <a:ext cx="30103" cy="30103"/>
          </a:xfrm>
          <a:custGeom>
            <a:avLst/>
            <a:gdLst/>
            <a:ahLst/>
            <a:cxnLst/>
            <a:rect l="l" t="t" r="r" b="b"/>
            <a:pathLst>
              <a:path w="2146" h="2146" fill="none" extrusionOk="0">
                <a:moveTo>
                  <a:pt x="0" y="2145"/>
                </a:moveTo>
                <a:lnTo>
                  <a:pt x="2145" y="2145"/>
                </a:lnTo>
                <a:lnTo>
                  <a:pt x="2145" y="0"/>
                </a:lnTo>
              </a:path>
            </a:pathLst>
          </a:custGeom>
          <a:solidFill>
            <a:schemeClr val="accent1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6"/>
          <p:cNvSpPr/>
          <p:nvPr/>
        </p:nvSpPr>
        <p:spPr>
          <a:xfrm>
            <a:off x="2878356" y="3081768"/>
            <a:ext cx="14" cy="307090"/>
          </a:xfrm>
          <a:custGeom>
            <a:avLst/>
            <a:gdLst/>
            <a:ahLst/>
            <a:cxnLst/>
            <a:rect l="l" t="t" r="r" b="b"/>
            <a:pathLst>
              <a:path w="1" h="21892" fill="none" extrusionOk="0">
                <a:moveTo>
                  <a:pt x="0" y="21892"/>
                </a:moveTo>
                <a:lnTo>
                  <a:pt x="0" y="1"/>
                </a:lnTo>
              </a:path>
            </a:pathLst>
          </a:custGeom>
          <a:solidFill>
            <a:schemeClr val="accent1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6"/>
          <p:cNvSpPr/>
          <p:nvPr/>
        </p:nvSpPr>
        <p:spPr>
          <a:xfrm>
            <a:off x="2878356" y="3024319"/>
            <a:ext cx="30103" cy="29416"/>
          </a:xfrm>
          <a:custGeom>
            <a:avLst/>
            <a:gdLst/>
            <a:ahLst/>
            <a:cxnLst/>
            <a:rect l="l" t="t" r="r" b="b"/>
            <a:pathLst>
              <a:path w="2146" h="2097" fill="none" extrusionOk="0">
                <a:moveTo>
                  <a:pt x="0" y="2097"/>
                </a:moveTo>
                <a:lnTo>
                  <a:pt x="0" y="0"/>
                </a:lnTo>
                <a:lnTo>
                  <a:pt x="2145" y="0"/>
                </a:lnTo>
              </a:path>
            </a:pathLst>
          </a:custGeom>
          <a:solidFill>
            <a:schemeClr val="accent1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6"/>
          <p:cNvSpPr/>
          <p:nvPr/>
        </p:nvSpPr>
        <p:spPr>
          <a:xfrm>
            <a:off x="2970695" y="3024319"/>
            <a:ext cx="341962" cy="14"/>
          </a:xfrm>
          <a:custGeom>
            <a:avLst/>
            <a:gdLst/>
            <a:ahLst/>
            <a:cxnLst/>
            <a:rect l="l" t="t" r="r" b="b"/>
            <a:pathLst>
              <a:path w="24378" h="1" fill="none" extrusionOk="0">
                <a:moveTo>
                  <a:pt x="0" y="0"/>
                </a:moveTo>
                <a:lnTo>
                  <a:pt x="24378" y="0"/>
                </a:lnTo>
              </a:path>
            </a:pathLst>
          </a:custGeom>
          <a:solidFill>
            <a:schemeClr val="accent1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6"/>
          <p:cNvSpPr/>
          <p:nvPr/>
        </p:nvSpPr>
        <p:spPr>
          <a:xfrm>
            <a:off x="3344151" y="3024319"/>
            <a:ext cx="29416" cy="29416"/>
          </a:xfrm>
          <a:custGeom>
            <a:avLst/>
            <a:gdLst/>
            <a:ahLst/>
            <a:cxnLst/>
            <a:rect l="l" t="t" r="r" b="b"/>
            <a:pathLst>
              <a:path w="2097" h="2097" fill="none" extrusionOk="0">
                <a:moveTo>
                  <a:pt x="0" y="0"/>
                </a:moveTo>
                <a:lnTo>
                  <a:pt x="2097" y="0"/>
                </a:lnTo>
                <a:lnTo>
                  <a:pt x="2097" y="2097"/>
                </a:lnTo>
              </a:path>
            </a:pathLst>
          </a:custGeom>
          <a:solidFill>
            <a:schemeClr val="accent1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6"/>
          <p:cNvSpPr/>
          <p:nvPr/>
        </p:nvSpPr>
        <p:spPr>
          <a:xfrm>
            <a:off x="3373557" y="3107076"/>
            <a:ext cx="14" cy="292053"/>
          </a:xfrm>
          <a:custGeom>
            <a:avLst/>
            <a:gdLst/>
            <a:ahLst/>
            <a:cxnLst/>
            <a:rect l="l" t="t" r="r" b="b"/>
            <a:pathLst>
              <a:path w="1" h="20820" fill="none" extrusionOk="0">
                <a:moveTo>
                  <a:pt x="1" y="1"/>
                </a:moveTo>
                <a:lnTo>
                  <a:pt x="1" y="20819"/>
                </a:lnTo>
              </a:path>
            </a:pathLst>
          </a:custGeom>
          <a:solidFill>
            <a:schemeClr val="accent1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6"/>
          <p:cNvSpPr/>
          <p:nvPr/>
        </p:nvSpPr>
        <p:spPr>
          <a:xfrm>
            <a:off x="3373557" y="3425816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1"/>
                </a:move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6"/>
          <p:cNvSpPr/>
          <p:nvPr/>
        </p:nvSpPr>
        <p:spPr>
          <a:xfrm>
            <a:off x="1673154" y="2077680"/>
            <a:ext cx="29430" cy="14"/>
          </a:xfrm>
          <a:custGeom>
            <a:avLst/>
            <a:gdLst/>
            <a:ahLst/>
            <a:cxnLst/>
            <a:rect l="l" t="t" r="r" b="b"/>
            <a:pathLst>
              <a:path w="2098" h="1" fill="none" extrusionOk="0">
                <a:moveTo>
                  <a:pt x="1" y="0"/>
                </a:moveTo>
                <a:lnTo>
                  <a:pt x="2097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6"/>
          <p:cNvSpPr/>
          <p:nvPr/>
        </p:nvSpPr>
        <p:spPr>
          <a:xfrm>
            <a:off x="1736762" y="2077680"/>
            <a:ext cx="50625" cy="14"/>
          </a:xfrm>
          <a:custGeom>
            <a:avLst/>
            <a:gdLst/>
            <a:ahLst/>
            <a:cxnLst/>
            <a:rect l="l" t="t" r="r" b="b"/>
            <a:pathLst>
              <a:path w="3609" h="1" fill="none" extrusionOk="0">
                <a:moveTo>
                  <a:pt x="1" y="0"/>
                </a:moveTo>
                <a:lnTo>
                  <a:pt x="3609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6"/>
          <p:cNvSpPr/>
          <p:nvPr/>
        </p:nvSpPr>
        <p:spPr>
          <a:xfrm>
            <a:off x="1804480" y="2077680"/>
            <a:ext cx="30103" cy="29416"/>
          </a:xfrm>
          <a:custGeom>
            <a:avLst/>
            <a:gdLst/>
            <a:ahLst/>
            <a:cxnLst/>
            <a:rect l="l" t="t" r="r" b="b"/>
            <a:pathLst>
              <a:path w="2146" h="2097" fill="none" extrusionOk="0">
                <a:moveTo>
                  <a:pt x="1" y="0"/>
                </a:moveTo>
                <a:lnTo>
                  <a:pt x="2146" y="0"/>
                </a:lnTo>
                <a:lnTo>
                  <a:pt x="2146" y="2097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6"/>
          <p:cNvSpPr/>
          <p:nvPr/>
        </p:nvSpPr>
        <p:spPr>
          <a:xfrm>
            <a:off x="1833900" y="2169332"/>
            <a:ext cx="14" cy="464394"/>
          </a:xfrm>
          <a:custGeom>
            <a:avLst/>
            <a:gdLst/>
            <a:ahLst/>
            <a:cxnLst/>
            <a:rect l="l" t="t" r="r" b="b"/>
            <a:pathLst>
              <a:path w="1" h="33106" fill="none" extrusionOk="0">
                <a:moveTo>
                  <a:pt x="0" y="0"/>
                </a:moveTo>
                <a:lnTo>
                  <a:pt x="0" y="33105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6"/>
          <p:cNvSpPr/>
          <p:nvPr/>
        </p:nvSpPr>
        <p:spPr>
          <a:xfrm>
            <a:off x="1834573" y="2665217"/>
            <a:ext cx="29430" cy="30117"/>
          </a:xfrm>
          <a:custGeom>
            <a:avLst/>
            <a:gdLst/>
            <a:ahLst/>
            <a:cxnLst/>
            <a:rect l="l" t="t" r="r" b="b"/>
            <a:pathLst>
              <a:path w="2098" h="2147" fill="none" extrusionOk="0">
                <a:moveTo>
                  <a:pt x="1" y="1"/>
                </a:moveTo>
                <a:lnTo>
                  <a:pt x="1" y="2146"/>
                </a:lnTo>
                <a:lnTo>
                  <a:pt x="2097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6"/>
          <p:cNvSpPr/>
          <p:nvPr/>
        </p:nvSpPr>
        <p:spPr>
          <a:xfrm>
            <a:off x="1923504" y="2695323"/>
            <a:ext cx="681189" cy="14"/>
          </a:xfrm>
          <a:custGeom>
            <a:avLst/>
            <a:gdLst/>
            <a:ahLst/>
            <a:cxnLst/>
            <a:rect l="l" t="t" r="r" b="b"/>
            <a:pathLst>
              <a:path w="48561" h="1" fill="none" extrusionOk="0">
                <a:moveTo>
                  <a:pt x="0" y="0"/>
                </a:moveTo>
                <a:lnTo>
                  <a:pt x="4856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6"/>
          <p:cNvSpPr/>
          <p:nvPr/>
        </p:nvSpPr>
        <p:spPr>
          <a:xfrm>
            <a:off x="2634164" y="2695323"/>
            <a:ext cx="30103" cy="14"/>
          </a:xfrm>
          <a:custGeom>
            <a:avLst/>
            <a:gdLst/>
            <a:ahLst/>
            <a:cxnLst/>
            <a:rect l="l" t="t" r="r" b="b"/>
            <a:pathLst>
              <a:path w="2146" h="1" fill="none" extrusionOk="0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6"/>
          <p:cNvSpPr/>
          <p:nvPr/>
        </p:nvSpPr>
        <p:spPr>
          <a:xfrm>
            <a:off x="2608856" y="2648129"/>
            <a:ext cx="119697" cy="102934"/>
          </a:xfrm>
          <a:custGeom>
            <a:avLst/>
            <a:gdLst/>
            <a:ahLst/>
            <a:cxnLst/>
            <a:rect l="l" t="t" r="r" b="b"/>
            <a:pathLst>
              <a:path w="8533" h="7338" extrusionOk="0">
                <a:moveTo>
                  <a:pt x="4876" y="0"/>
                </a:moveTo>
                <a:cubicBezTo>
                  <a:pt x="1610" y="0"/>
                  <a:pt x="1" y="3949"/>
                  <a:pt x="2292" y="6241"/>
                </a:cubicBezTo>
                <a:cubicBezTo>
                  <a:pt x="3035" y="6999"/>
                  <a:pt x="3951" y="7338"/>
                  <a:pt x="4851" y="7338"/>
                </a:cubicBezTo>
                <a:cubicBezTo>
                  <a:pt x="6729" y="7338"/>
                  <a:pt x="8533" y="5865"/>
                  <a:pt x="8533" y="3657"/>
                </a:cubicBezTo>
                <a:cubicBezTo>
                  <a:pt x="8533" y="1658"/>
                  <a:pt x="6875" y="0"/>
                  <a:pt x="4876" y="0"/>
                </a:cubicBezTo>
                <a:close/>
              </a:path>
            </a:pathLst>
          </a:custGeom>
          <a:solidFill>
            <a:schemeClr val="lt1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6"/>
          <p:cNvSpPr/>
          <p:nvPr/>
        </p:nvSpPr>
        <p:spPr>
          <a:xfrm>
            <a:off x="1611594" y="3639226"/>
            <a:ext cx="30103" cy="14"/>
          </a:xfrm>
          <a:custGeom>
            <a:avLst/>
            <a:gdLst/>
            <a:ahLst/>
            <a:cxnLst/>
            <a:rect l="l" t="t" r="r" b="b"/>
            <a:pathLst>
              <a:path w="2146" h="1" fill="none" extrusionOk="0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6"/>
          <p:cNvSpPr/>
          <p:nvPr/>
        </p:nvSpPr>
        <p:spPr>
          <a:xfrm>
            <a:off x="1724458" y="360980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0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6"/>
          <p:cNvSpPr/>
          <p:nvPr/>
        </p:nvSpPr>
        <p:spPr>
          <a:xfrm>
            <a:off x="1754551" y="3238402"/>
            <a:ext cx="14" cy="313935"/>
          </a:xfrm>
          <a:custGeom>
            <a:avLst/>
            <a:gdLst/>
            <a:ahLst/>
            <a:cxnLst/>
            <a:rect l="l" t="t" r="r" b="b"/>
            <a:pathLst>
              <a:path w="1" h="22380" fill="none" extrusionOk="0">
                <a:moveTo>
                  <a:pt x="1" y="22379"/>
                </a:moveTo>
                <a:lnTo>
                  <a:pt x="1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6"/>
          <p:cNvSpPr/>
          <p:nvPr/>
        </p:nvSpPr>
        <p:spPr>
          <a:xfrm>
            <a:off x="1754551" y="317957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1" y="2146"/>
                </a:moveTo>
                <a:lnTo>
                  <a:pt x="1" y="1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6"/>
          <p:cNvSpPr/>
          <p:nvPr/>
        </p:nvSpPr>
        <p:spPr>
          <a:xfrm>
            <a:off x="1840732" y="3179578"/>
            <a:ext cx="871318" cy="14"/>
          </a:xfrm>
          <a:custGeom>
            <a:avLst/>
            <a:gdLst/>
            <a:ahLst/>
            <a:cxnLst/>
            <a:rect l="l" t="t" r="r" b="b"/>
            <a:pathLst>
              <a:path w="62115" h="1" fill="none" extrusionOk="0">
                <a:moveTo>
                  <a:pt x="1" y="1"/>
                </a:moveTo>
                <a:lnTo>
                  <a:pt x="62115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6"/>
          <p:cNvSpPr/>
          <p:nvPr/>
        </p:nvSpPr>
        <p:spPr>
          <a:xfrm>
            <a:off x="2740183" y="317957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1" y="1"/>
                </a:moveTo>
                <a:lnTo>
                  <a:pt x="2146" y="1"/>
                </a:lnTo>
                <a:lnTo>
                  <a:pt x="2146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6"/>
          <p:cNvSpPr/>
          <p:nvPr/>
        </p:nvSpPr>
        <p:spPr>
          <a:xfrm>
            <a:off x="2770275" y="3289706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0"/>
                </a:move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6"/>
          <p:cNvSpPr/>
          <p:nvPr/>
        </p:nvSpPr>
        <p:spPr>
          <a:xfrm>
            <a:off x="2699147" y="3284235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0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chemeClr val="lt1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6"/>
          <p:cNvSpPr/>
          <p:nvPr/>
        </p:nvSpPr>
        <p:spPr>
          <a:xfrm>
            <a:off x="2526098" y="3007905"/>
            <a:ext cx="14" cy="29416"/>
          </a:xfrm>
          <a:custGeom>
            <a:avLst/>
            <a:gdLst/>
            <a:ahLst/>
            <a:cxnLst/>
            <a:rect l="l" t="t" r="r" b="b"/>
            <a:pathLst>
              <a:path w="1" h="2097" fill="none" extrusionOk="0">
                <a:moveTo>
                  <a:pt x="0" y="2097"/>
                </a:moveTo>
                <a:lnTo>
                  <a:pt x="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6"/>
          <p:cNvSpPr/>
          <p:nvPr/>
        </p:nvSpPr>
        <p:spPr>
          <a:xfrm>
            <a:off x="2526098" y="2548944"/>
            <a:ext cx="14" cy="404890"/>
          </a:xfrm>
          <a:custGeom>
            <a:avLst/>
            <a:gdLst/>
            <a:ahLst/>
            <a:cxnLst/>
            <a:rect l="l" t="t" r="r" b="b"/>
            <a:pathLst>
              <a:path w="1" h="28864" fill="none" extrusionOk="0">
                <a:moveTo>
                  <a:pt x="0" y="28864"/>
                </a:moveTo>
                <a:lnTo>
                  <a:pt x="0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6"/>
          <p:cNvSpPr/>
          <p:nvPr/>
        </p:nvSpPr>
        <p:spPr>
          <a:xfrm>
            <a:off x="2526785" y="2492168"/>
            <a:ext cx="29416" cy="30117"/>
          </a:xfrm>
          <a:custGeom>
            <a:avLst/>
            <a:gdLst/>
            <a:ahLst/>
            <a:cxnLst/>
            <a:rect l="l" t="t" r="r" b="b"/>
            <a:pathLst>
              <a:path w="2097" h="2147" fill="none" extrusionOk="0">
                <a:moveTo>
                  <a:pt x="0" y="2146"/>
                </a:moveTo>
                <a:lnTo>
                  <a:pt x="0" y="1"/>
                </a:lnTo>
                <a:lnTo>
                  <a:pt x="2097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6"/>
          <p:cNvSpPr/>
          <p:nvPr/>
        </p:nvSpPr>
        <p:spPr>
          <a:xfrm>
            <a:off x="2615014" y="2492168"/>
            <a:ext cx="904830" cy="14"/>
          </a:xfrm>
          <a:custGeom>
            <a:avLst/>
            <a:gdLst/>
            <a:ahLst/>
            <a:cxnLst/>
            <a:rect l="l" t="t" r="r" b="b"/>
            <a:pathLst>
              <a:path w="64504" h="1" fill="none" extrusionOk="0">
                <a:moveTo>
                  <a:pt x="1" y="1"/>
                </a:moveTo>
                <a:lnTo>
                  <a:pt x="64504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6"/>
          <p:cNvSpPr/>
          <p:nvPr/>
        </p:nvSpPr>
        <p:spPr>
          <a:xfrm>
            <a:off x="3549342" y="2462076"/>
            <a:ext cx="30117" cy="30103"/>
          </a:xfrm>
          <a:custGeom>
            <a:avLst/>
            <a:gdLst/>
            <a:ahLst/>
            <a:cxnLst/>
            <a:rect l="l" t="t" r="r" b="b"/>
            <a:pathLst>
              <a:path w="2147" h="2146" fill="none" extrusionOk="0">
                <a:moveTo>
                  <a:pt x="1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6"/>
          <p:cNvSpPr/>
          <p:nvPr/>
        </p:nvSpPr>
        <p:spPr>
          <a:xfrm>
            <a:off x="3579448" y="2350587"/>
            <a:ext cx="14" cy="67037"/>
          </a:xfrm>
          <a:custGeom>
            <a:avLst/>
            <a:gdLst/>
            <a:ahLst/>
            <a:cxnLst/>
            <a:rect l="l" t="t" r="r" b="b"/>
            <a:pathLst>
              <a:path w="1" h="4779" fill="none" extrusionOk="0">
                <a:moveTo>
                  <a:pt x="0" y="4779"/>
                </a:moveTo>
                <a:lnTo>
                  <a:pt x="0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6"/>
          <p:cNvSpPr/>
          <p:nvPr/>
        </p:nvSpPr>
        <p:spPr>
          <a:xfrm>
            <a:off x="3579448" y="2297922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0" y="2146"/>
                </a:moveTo>
                <a:lnTo>
                  <a:pt x="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6"/>
          <p:cNvSpPr/>
          <p:nvPr/>
        </p:nvSpPr>
        <p:spPr>
          <a:xfrm>
            <a:off x="2473432" y="3007217"/>
            <a:ext cx="103284" cy="103284"/>
          </a:xfrm>
          <a:custGeom>
            <a:avLst/>
            <a:gdLst/>
            <a:ahLst/>
            <a:cxnLst/>
            <a:rect l="l" t="t" r="r" b="b"/>
            <a:pathLst>
              <a:path w="7363" h="7363" extrusionOk="0">
                <a:moveTo>
                  <a:pt x="3657" y="1"/>
                </a:moveTo>
                <a:cubicBezTo>
                  <a:pt x="1658" y="1"/>
                  <a:pt x="0" y="1658"/>
                  <a:pt x="0" y="3706"/>
                </a:cubicBezTo>
                <a:cubicBezTo>
                  <a:pt x="0" y="5754"/>
                  <a:pt x="1658" y="7363"/>
                  <a:pt x="3657" y="7363"/>
                </a:cubicBezTo>
                <a:cubicBezTo>
                  <a:pt x="5705" y="7363"/>
                  <a:pt x="7362" y="5754"/>
                  <a:pt x="7362" y="3706"/>
                </a:cubicBezTo>
                <a:cubicBezTo>
                  <a:pt x="7362" y="1658"/>
                  <a:pt x="5705" y="1"/>
                  <a:pt x="3657" y="1"/>
                </a:cubicBezTo>
                <a:close/>
              </a:path>
            </a:pathLst>
          </a:custGeom>
          <a:solidFill>
            <a:schemeClr val="lt1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6"/>
          <p:cNvSpPr/>
          <p:nvPr/>
        </p:nvSpPr>
        <p:spPr>
          <a:xfrm>
            <a:off x="2811324" y="1640604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0" y="1"/>
                </a:moveTo>
                <a:lnTo>
                  <a:pt x="0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6"/>
          <p:cNvSpPr/>
          <p:nvPr/>
        </p:nvSpPr>
        <p:spPr>
          <a:xfrm>
            <a:off x="2811324" y="1728160"/>
            <a:ext cx="14" cy="547143"/>
          </a:xfrm>
          <a:custGeom>
            <a:avLst/>
            <a:gdLst/>
            <a:ahLst/>
            <a:cxnLst/>
            <a:rect l="l" t="t" r="r" b="b"/>
            <a:pathLst>
              <a:path w="1" h="39005" fill="none" extrusionOk="0">
                <a:moveTo>
                  <a:pt x="0" y="0"/>
                </a:moveTo>
                <a:lnTo>
                  <a:pt x="0" y="39004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6"/>
          <p:cNvSpPr/>
          <p:nvPr/>
        </p:nvSpPr>
        <p:spPr>
          <a:xfrm>
            <a:off x="2781905" y="2304754"/>
            <a:ext cx="30103" cy="29430"/>
          </a:xfrm>
          <a:custGeom>
            <a:avLst/>
            <a:gdLst/>
            <a:ahLst/>
            <a:cxnLst/>
            <a:rect l="l" t="t" r="r" b="b"/>
            <a:pathLst>
              <a:path w="2146" h="2098" fill="none" extrusionOk="0">
                <a:moveTo>
                  <a:pt x="2146" y="1"/>
                </a:moveTo>
                <a:lnTo>
                  <a:pt x="2146" y="2097"/>
                </a:lnTo>
                <a:lnTo>
                  <a:pt x="1" y="2097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6"/>
          <p:cNvSpPr/>
          <p:nvPr/>
        </p:nvSpPr>
        <p:spPr>
          <a:xfrm>
            <a:off x="2296272" y="2334173"/>
            <a:ext cx="428147" cy="14"/>
          </a:xfrm>
          <a:custGeom>
            <a:avLst/>
            <a:gdLst/>
            <a:ahLst/>
            <a:cxnLst/>
            <a:rect l="l" t="t" r="r" b="b"/>
            <a:pathLst>
              <a:path w="30522" h="1" fill="none" extrusionOk="0">
                <a:moveTo>
                  <a:pt x="30521" y="0"/>
                </a:moveTo>
                <a:lnTo>
                  <a:pt x="1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6"/>
          <p:cNvSpPr/>
          <p:nvPr/>
        </p:nvSpPr>
        <p:spPr>
          <a:xfrm>
            <a:off x="2237448" y="2334173"/>
            <a:ext cx="30103" cy="30103"/>
          </a:xfrm>
          <a:custGeom>
            <a:avLst/>
            <a:gdLst/>
            <a:ahLst/>
            <a:cxnLst/>
            <a:rect l="l" t="t" r="r" b="b"/>
            <a:pathLst>
              <a:path w="2146" h="2146" fill="none" extrusionOk="0">
                <a:moveTo>
                  <a:pt x="2146" y="0"/>
                </a:moveTo>
                <a:lnTo>
                  <a:pt x="1" y="0"/>
                </a:ln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6"/>
          <p:cNvSpPr/>
          <p:nvPr/>
        </p:nvSpPr>
        <p:spPr>
          <a:xfrm>
            <a:off x="2237448" y="2418993"/>
            <a:ext cx="14" cy="411034"/>
          </a:xfrm>
          <a:custGeom>
            <a:avLst/>
            <a:gdLst/>
            <a:ahLst/>
            <a:cxnLst/>
            <a:rect l="l" t="t" r="r" b="b"/>
            <a:pathLst>
              <a:path w="1" h="29302" fill="none" extrusionOk="0">
                <a:moveTo>
                  <a:pt x="1" y="0"/>
                </a:moveTo>
                <a:lnTo>
                  <a:pt x="1" y="29302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6"/>
          <p:cNvSpPr/>
          <p:nvPr/>
        </p:nvSpPr>
        <p:spPr>
          <a:xfrm>
            <a:off x="2237448" y="2857429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0"/>
                </a:moveTo>
                <a:lnTo>
                  <a:pt x="1" y="2145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6"/>
          <p:cNvSpPr/>
          <p:nvPr/>
        </p:nvSpPr>
        <p:spPr>
          <a:xfrm>
            <a:off x="2166320" y="2837592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0" y="3949"/>
                  <a:pt x="2292" y="6241"/>
                </a:cubicBezTo>
                <a:cubicBezTo>
                  <a:pt x="3050" y="6983"/>
                  <a:pt x="3971" y="7316"/>
                  <a:pt x="4871" y="7316"/>
                </a:cubicBezTo>
                <a:cubicBezTo>
                  <a:pt x="6749" y="7316"/>
                  <a:pt x="8532" y="5865"/>
                  <a:pt x="8532" y="3657"/>
                </a:cubicBezTo>
                <a:cubicBezTo>
                  <a:pt x="8532" y="1658"/>
                  <a:pt x="6923" y="0"/>
                  <a:pt x="4876" y="0"/>
                </a:cubicBezTo>
                <a:close/>
              </a:path>
            </a:pathLst>
          </a:custGeom>
          <a:solidFill>
            <a:schemeClr val="lt1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6"/>
          <p:cNvGrpSpPr/>
          <p:nvPr/>
        </p:nvGrpSpPr>
        <p:grpSpPr>
          <a:xfrm>
            <a:off x="2624430" y="1068391"/>
            <a:ext cx="373819" cy="412843"/>
            <a:chOff x="3040350" y="1113200"/>
            <a:chExt cx="1704600" cy="1882550"/>
          </a:xfrm>
        </p:grpSpPr>
        <p:sp>
          <p:nvSpPr>
            <p:cNvPr id="347" name="Google Shape;347;p26"/>
            <p:cNvSpPr/>
            <p:nvPr/>
          </p:nvSpPr>
          <p:spPr>
            <a:xfrm>
              <a:off x="3040350" y="2164475"/>
              <a:ext cx="1607250" cy="831275"/>
            </a:xfrm>
            <a:custGeom>
              <a:avLst/>
              <a:gdLst/>
              <a:ahLst/>
              <a:cxnLst/>
              <a:rect l="l" t="t" r="r" b="b"/>
              <a:pathLst>
                <a:path w="64290" h="33251" extrusionOk="0">
                  <a:moveTo>
                    <a:pt x="20497" y="1"/>
                  </a:moveTo>
                  <a:cubicBezTo>
                    <a:pt x="16743" y="1"/>
                    <a:pt x="13284" y="2001"/>
                    <a:pt x="11425" y="5248"/>
                  </a:cubicBezTo>
                  <a:lnTo>
                    <a:pt x="9931" y="7860"/>
                  </a:lnTo>
                  <a:cubicBezTo>
                    <a:pt x="8896" y="9649"/>
                    <a:pt x="7613" y="11296"/>
                    <a:pt x="6119" y="12731"/>
                  </a:cubicBezTo>
                  <a:lnTo>
                    <a:pt x="1" y="18614"/>
                  </a:lnTo>
                  <a:lnTo>
                    <a:pt x="8813" y="33251"/>
                  </a:lnTo>
                  <a:lnTo>
                    <a:pt x="14720" y="27733"/>
                  </a:lnTo>
                  <a:cubicBezTo>
                    <a:pt x="16214" y="26333"/>
                    <a:pt x="18191" y="25556"/>
                    <a:pt x="20238" y="25556"/>
                  </a:cubicBezTo>
                  <a:lnTo>
                    <a:pt x="35816" y="25556"/>
                  </a:lnTo>
                  <a:cubicBezTo>
                    <a:pt x="39487" y="25556"/>
                    <a:pt x="43028" y="24250"/>
                    <a:pt x="45817" y="21873"/>
                  </a:cubicBezTo>
                  <a:lnTo>
                    <a:pt x="62489" y="7684"/>
                  </a:lnTo>
                  <a:cubicBezTo>
                    <a:pt x="64030" y="6413"/>
                    <a:pt x="64289" y="4060"/>
                    <a:pt x="62983" y="2554"/>
                  </a:cubicBezTo>
                  <a:cubicBezTo>
                    <a:pt x="62278" y="1738"/>
                    <a:pt x="61283" y="1316"/>
                    <a:pt x="60281" y="1316"/>
                  </a:cubicBezTo>
                  <a:cubicBezTo>
                    <a:pt x="59478" y="1316"/>
                    <a:pt x="58671" y="1587"/>
                    <a:pt x="58006" y="2142"/>
                  </a:cubicBezTo>
                  <a:lnTo>
                    <a:pt x="47641" y="10778"/>
                  </a:lnTo>
                  <a:cubicBezTo>
                    <a:pt x="45640" y="12437"/>
                    <a:pt x="43122" y="13343"/>
                    <a:pt x="40522" y="13343"/>
                  </a:cubicBezTo>
                  <a:lnTo>
                    <a:pt x="28262" y="13343"/>
                  </a:lnTo>
                  <a:cubicBezTo>
                    <a:pt x="28255" y="13343"/>
                    <a:pt x="28248" y="13343"/>
                    <a:pt x="28241" y="13343"/>
                  </a:cubicBezTo>
                  <a:cubicBezTo>
                    <a:pt x="26403" y="13343"/>
                    <a:pt x="24921" y="11853"/>
                    <a:pt x="24921" y="10013"/>
                  </a:cubicBezTo>
                  <a:cubicBezTo>
                    <a:pt x="24921" y="8166"/>
                    <a:pt x="26415" y="6672"/>
                    <a:pt x="28262" y="6672"/>
                  </a:cubicBezTo>
                  <a:lnTo>
                    <a:pt x="40028" y="6672"/>
                  </a:lnTo>
                  <a:cubicBezTo>
                    <a:pt x="41864" y="6672"/>
                    <a:pt x="43358" y="5178"/>
                    <a:pt x="43358" y="3342"/>
                  </a:cubicBezTo>
                  <a:cubicBezTo>
                    <a:pt x="43358" y="1495"/>
                    <a:pt x="41864" y="1"/>
                    <a:pt x="400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EFFC1"/>
                </a:solidFill>
                <a:highlight>
                  <a:srgbClr val="1EFFC1"/>
                </a:highlight>
              </a:endParaRPr>
            </a:p>
          </p:txBody>
        </p:sp>
        <p:sp>
          <p:nvSpPr>
            <p:cNvPr id="348" name="Google Shape;348;p26"/>
            <p:cNvSpPr/>
            <p:nvPr/>
          </p:nvSpPr>
          <p:spPr>
            <a:xfrm>
              <a:off x="3073300" y="1113200"/>
              <a:ext cx="1671650" cy="924525"/>
            </a:xfrm>
            <a:custGeom>
              <a:avLst/>
              <a:gdLst/>
              <a:ahLst/>
              <a:cxnLst/>
              <a:rect l="l" t="t" r="r" b="b"/>
              <a:pathLst>
                <a:path w="66866" h="36981" extrusionOk="0">
                  <a:moveTo>
                    <a:pt x="33427" y="0"/>
                  </a:moveTo>
                  <a:cubicBezTo>
                    <a:pt x="29803" y="0"/>
                    <a:pt x="27109" y="3342"/>
                    <a:pt x="27886" y="6883"/>
                  </a:cubicBezTo>
                  <a:cubicBezTo>
                    <a:pt x="15826" y="9307"/>
                    <a:pt x="6519" y="19473"/>
                    <a:pt x="5413" y="31957"/>
                  </a:cubicBezTo>
                  <a:lnTo>
                    <a:pt x="0" y="31957"/>
                  </a:lnTo>
                  <a:lnTo>
                    <a:pt x="0" y="36981"/>
                  </a:lnTo>
                  <a:lnTo>
                    <a:pt x="66866" y="36981"/>
                  </a:lnTo>
                  <a:lnTo>
                    <a:pt x="66866" y="31957"/>
                  </a:lnTo>
                  <a:lnTo>
                    <a:pt x="61453" y="31957"/>
                  </a:lnTo>
                  <a:cubicBezTo>
                    <a:pt x="60347" y="19473"/>
                    <a:pt x="51041" y="9307"/>
                    <a:pt x="38981" y="6883"/>
                  </a:cubicBezTo>
                  <a:cubicBezTo>
                    <a:pt x="39745" y="3342"/>
                    <a:pt x="37051" y="0"/>
                    <a:pt x="33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EFFC1"/>
                </a:solidFill>
                <a:highlight>
                  <a:srgbClr val="1EFFC1"/>
                </a:highlight>
              </a:endParaRPr>
            </a:p>
          </p:txBody>
        </p:sp>
      </p:grpSp>
      <p:grpSp>
        <p:nvGrpSpPr>
          <p:cNvPr id="349" name="Google Shape;349;p26"/>
          <p:cNvGrpSpPr/>
          <p:nvPr/>
        </p:nvGrpSpPr>
        <p:grpSpPr>
          <a:xfrm>
            <a:off x="3390291" y="1782576"/>
            <a:ext cx="406573" cy="402537"/>
            <a:chOff x="462200" y="569000"/>
            <a:chExt cx="1901650" cy="1882775"/>
          </a:xfrm>
        </p:grpSpPr>
        <p:sp>
          <p:nvSpPr>
            <p:cNvPr id="350" name="Google Shape;350;p26"/>
            <p:cNvSpPr/>
            <p:nvPr/>
          </p:nvSpPr>
          <p:spPr>
            <a:xfrm>
              <a:off x="462200" y="890525"/>
              <a:ext cx="1573675" cy="1561250"/>
            </a:xfrm>
            <a:custGeom>
              <a:avLst/>
              <a:gdLst/>
              <a:ahLst/>
              <a:cxnLst/>
              <a:rect l="l" t="t" r="r" b="b"/>
              <a:pathLst>
                <a:path w="62947" h="62450" extrusionOk="0">
                  <a:moveTo>
                    <a:pt x="36971" y="12877"/>
                  </a:moveTo>
                  <a:cubicBezTo>
                    <a:pt x="38885" y="12877"/>
                    <a:pt x="40770" y="13628"/>
                    <a:pt x="42180" y="15037"/>
                  </a:cubicBezTo>
                  <a:cubicBezTo>
                    <a:pt x="45062" y="17897"/>
                    <a:pt x="45062" y="22568"/>
                    <a:pt x="42180" y="25427"/>
                  </a:cubicBezTo>
                  <a:cubicBezTo>
                    <a:pt x="40770" y="26837"/>
                    <a:pt x="38885" y="27587"/>
                    <a:pt x="36971" y="27587"/>
                  </a:cubicBezTo>
                  <a:cubicBezTo>
                    <a:pt x="36026" y="27587"/>
                    <a:pt x="35073" y="27404"/>
                    <a:pt x="34167" y="27027"/>
                  </a:cubicBezTo>
                  <a:cubicBezTo>
                    <a:pt x="31414" y="25886"/>
                    <a:pt x="29625" y="23203"/>
                    <a:pt x="29625" y="20226"/>
                  </a:cubicBezTo>
                  <a:cubicBezTo>
                    <a:pt x="29625" y="17261"/>
                    <a:pt x="31414" y="14579"/>
                    <a:pt x="34167" y="13437"/>
                  </a:cubicBezTo>
                  <a:cubicBezTo>
                    <a:pt x="35073" y="13060"/>
                    <a:pt x="36026" y="12877"/>
                    <a:pt x="36971" y="12877"/>
                  </a:cubicBezTo>
                  <a:close/>
                  <a:moveTo>
                    <a:pt x="50965" y="26846"/>
                  </a:moveTo>
                  <a:cubicBezTo>
                    <a:pt x="51507" y="26846"/>
                    <a:pt x="52060" y="27048"/>
                    <a:pt x="52510" y="27498"/>
                  </a:cubicBezTo>
                  <a:cubicBezTo>
                    <a:pt x="53369" y="28356"/>
                    <a:pt x="53369" y="29757"/>
                    <a:pt x="52510" y="30615"/>
                  </a:cubicBezTo>
                  <a:cubicBezTo>
                    <a:pt x="52060" y="31065"/>
                    <a:pt x="51506" y="31267"/>
                    <a:pt x="50963" y="31267"/>
                  </a:cubicBezTo>
                  <a:cubicBezTo>
                    <a:pt x="49831" y="31267"/>
                    <a:pt x="48745" y="30390"/>
                    <a:pt x="48745" y="29062"/>
                  </a:cubicBezTo>
                  <a:cubicBezTo>
                    <a:pt x="48745" y="27726"/>
                    <a:pt x="49832" y="26846"/>
                    <a:pt x="50965" y="26846"/>
                  </a:cubicBezTo>
                  <a:close/>
                  <a:moveTo>
                    <a:pt x="27672" y="1"/>
                  </a:moveTo>
                  <a:lnTo>
                    <a:pt x="18342" y="20509"/>
                  </a:lnTo>
                  <a:cubicBezTo>
                    <a:pt x="26649" y="22238"/>
                    <a:pt x="31214" y="31216"/>
                    <a:pt x="27696" y="38946"/>
                  </a:cubicBezTo>
                  <a:cubicBezTo>
                    <a:pt x="25441" y="43910"/>
                    <a:pt x="20597" y="46703"/>
                    <a:pt x="15627" y="46703"/>
                  </a:cubicBezTo>
                  <a:cubicBezTo>
                    <a:pt x="12869" y="46703"/>
                    <a:pt x="10073" y="45843"/>
                    <a:pt x="7659" y="44017"/>
                  </a:cubicBezTo>
                  <a:lnTo>
                    <a:pt x="705" y="59324"/>
                  </a:lnTo>
                  <a:cubicBezTo>
                    <a:pt x="0" y="60870"/>
                    <a:pt x="1201" y="62449"/>
                    <a:pt x="2694" y="62449"/>
                  </a:cubicBezTo>
                  <a:cubicBezTo>
                    <a:pt x="2996" y="62449"/>
                    <a:pt x="3310" y="62385"/>
                    <a:pt x="3623" y="62242"/>
                  </a:cubicBezTo>
                  <a:lnTo>
                    <a:pt x="62946" y="35287"/>
                  </a:lnTo>
                  <a:lnTo>
                    <a:pt x="62864" y="35310"/>
                  </a:lnTo>
                  <a:lnTo>
                    <a:pt x="62111" y="33239"/>
                  </a:lnTo>
                  <a:cubicBezTo>
                    <a:pt x="59393" y="25803"/>
                    <a:pt x="55099" y="19038"/>
                    <a:pt x="49510" y="13437"/>
                  </a:cubicBezTo>
                  <a:cubicBezTo>
                    <a:pt x="43909" y="7849"/>
                    <a:pt x="37144" y="3554"/>
                    <a:pt x="29708" y="836"/>
                  </a:cubicBezTo>
                  <a:lnTo>
                    <a:pt x="27637" y="83"/>
                  </a:lnTo>
                  <a:lnTo>
                    <a:pt x="276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6"/>
            <p:cNvSpPr/>
            <p:nvPr/>
          </p:nvSpPr>
          <p:spPr>
            <a:xfrm>
              <a:off x="1198700" y="569000"/>
              <a:ext cx="1165150" cy="1158700"/>
            </a:xfrm>
            <a:custGeom>
              <a:avLst/>
              <a:gdLst/>
              <a:ahLst/>
              <a:cxnLst/>
              <a:rect l="l" t="t" r="r" b="b"/>
              <a:pathLst>
                <a:path w="46606" h="46348" extrusionOk="0">
                  <a:moveTo>
                    <a:pt x="5478" y="1"/>
                  </a:moveTo>
                  <a:cubicBezTo>
                    <a:pt x="4634" y="1"/>
                    <a:pt x="3833" y="487"/>
                    <a:pt x="3460" y="1296"/>
                  </a:cubicBezTo>
                  <a:lnTo>
                    <a:pt x="1" y="8920"/>
                  </a:lnTo>
                  <a:lnTo>
                    <a:pt x="1754" y="9555"/>
                  </a:lnTo>
                  <a:cubicBezTo>
                    <a:pt x="9802" y="12485"/>
                    <a:pt x="17108" y="17133"/>
                    <a:pt x="23168" y="23180"/>
                  </a:cubicBezTo>
                  <a:cubicBezTo>
                    <a:pt x="29215" y="29240"/>
                    <a:pt x="33863" y="36546"/>
                    <a:pt x="36793" y="44594"/>
                  </a:cubicBezTo>
                  <a:lnTo>
                    <a:pt x="37428" y="46347"/>
                  </a:lnTo>
                  <a:lnTo>
                    <a:pt x="45052" y="42888"/>
                  </a:lnTo>
                  <a:cubicBezTo>
                    <a:pt x="46099" y="42406"/>
                    <a:pt x="46605" y="41206"/>
                    <a:pt x="46217" y="40123"/>
                  </a:cubicBezTo>
                  <a:cubicBezTo>
                    <a:pt x="42864" y="30946"/>
                    <a:pt x="37557" y="22604"/>
                    <a:pt x="30663" y="15685"/>
                  </a:cubicBezTo>
                  <a:cubicBezTo>
                    <a:pt x="23744" y="8791"/>
                    <a:pt x="15402" y="3484"/>
                    <a:pt x="6225" y="131"/>
                  </a:cubicBezTo>
                  <a:cubicBezTo>
                    <a:pt x="5979" y="43"/>
                    <a:pt x="5727" y="1"/>
                    <a:pt x="5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1307825" y="1322925"/>
              <a:ext cx="159450" cy="146850"/>
            </a:xfrm>
            <a:custGeom>
              <a:avLst/>
              <a:gdLst/>
              <a:ahLst/>
              <a:cxnLst/>
              <a:rect l="l" t="t" r="r" b="b"/>
              <a:pathLst>
                <a:path w="6378" h="5874" extrusionOk="0">
                  <a:moveTo>
                    <a:pt x="3196" y="0"/>
                  </a:moveTo>
                  <a:cubicBezTo>
                    <a:pt x="3182" y="0"/>
                    <a:pt x="3168" y="0"/>
                    <a:pt x="3154" y="1"/>
                  </a:cubicBezTo>
                  <a:cubicBezTo>
                    <a:pt x="1754" y="1"/>
                    <a:pt x="542" y="989"/>
                    <a:pt x="271" y="2365"/>
                  </a:cubicBezTo>
                  <a:cubicBezTo>
                    <a:pt x="1" y="3742"/>
                    <a:pt x="742" y="5119"/>
                    <a:pt x="2036" y="5648"/>
                  </a:cubicBezTo>
                  <a:cubicBezTo>
                    <a:pt x="2402" y="5801"/>
                    <a:pt x="2783" y="5874"/>
                    <a:pt x="3160" y="5874"/>
                  </a:cubicBezTo>
                  <a:cubicBezTo>
                    <a:pt x="4117" y="5874"/>
                    <a:pt x="5044" y="5402"/>
                    <a:pt x="5601" y="4566"/>
                  </a:cubicBezTo>
                  <a:cubicBezTo>
                    <a:pt x="6378" y="3401"/>
                    <a:pt x="6225" y="1848"/>
                    <a:pt x="5237" y="848"/>
                  </a:cubicBezTo>
                  <a:cubicBezTo>
                    <a:pt x="4694" y="316"/>
                    <a:pt x="3958" y="0"/>
                    <a:pt x="31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701000" y="1507650"/>
              <a:ext cx="373300" cy="440175"/>
            </a:xfrm>
            <a:custGeom>
              <a:avLst/>
              <a:gdLst/>
              <a:ahLst/>
              <a:cxnLst/>
              <a:rect l="l" t="t" r="r" b="b"/>
              <a:pathLst>
                <a:path w="14932" h="17607" extrusionOk="0">
                  <a:moveTo>
                    <a:pt x="6896" y="0"/>
                  </a:moveTo>
                  <a:lnTo>
                    <a:pt x="1" y="15155"/>
                  </a:lnTo>
                  <a:cubicBezTo>
                    <a:pt x="1676" y="16760"/>
                    <a:pt x="3872" y="17606"/>
                    <a:pt x="6102" y="17606"/>
                  </a:cubicBezTo>
                  <a:cubicBezTo>
                    <a:pt x="7271" y="17606"/>
                    <a:pt x="8450" y="17374"/>
                    <a:pt x="9567" y="16896"/>
                  </a:cubicBezTo>
                  <a:cubicBezTo>
                    <a:pt x="12814" y="15508"/>
                    <a:pt x="14920" y="12319"/>
                    <a:pt x="14932" y="8790"/>
                  </a:cubicBezTo>
                  <a:cubicBezTo>
                    <a:pt x="14920" y="4224"/>
                    <a:pt x="11449" y="412"/>
                    <a:pt x="68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4" name="Google Shape;354;p26"/>
          <p:cNvGrpSpPr/>
          <p:nvPr/>
        </p:nvGrpSpPr>
        <p:grpSpPr>
          <a:xfrm>
            <a:off x="3208667" y="3620568"/>
            <a:ext cx="372185" cy="370679"/>
            <a:chOff x="4991125" y="2436850"/>
            <a:chExt cx="1890225" cy="1882575"/>
          </a:xfrm>
        </p:grpSpPr>
        <p:sp>
          <p:nvSpPr>
            <p:cNvPr id="355" name="Google Shape;355;p26"/>
            <p:cNvSpPr/>
            <p:nvPr/>
          </p:nvSpPr>
          <p:spPr>
            <a:xfrm>
              <a:off x="4991125" y="3057800"/>
              <a:ext cx="1890225" cy="1261625"/>
            </a:xfrm>
            <a:custGeom>
              <a:avLst/>
              <a:gdLst/>
              <a:ahLst/>
              <a:cxnLst/>
              <a:rect l="l" t="t" r="r" b="b"/>
              <a:pathLst>
                <a:path w="75609" h="50465" extrusionOk="0">
                  <a:moveTo>
                    <a:pt x="61195" y="10084"/>
                  </a:moveTo>
                  <a:cubicBezTo>
                    <a:pt x="63254" y="10131"/>
                    <a:pt x="64901" y="11802"/>
                    <a:pt x="64901" y="13861"/>
                  </a:cubicBezTo>
                  <a:cubicBezTo>
                    <a:pt x="64901" y="15920"/>
                    <a:pt x="63254" y="17591"/>
                    <a:pt x="61195" y="17638"/>
                  </a:cubicBezTo>
                  <a:lnTo>
                    <a:pt x="56606" y="17638"/>
                  </a:lnTo>
                  <a:lnTo>
                    <a:pt x="56606" y="10084"/>
                  </a:lnTo>
                  <a:close/>
                  <a:moveTo>
                    <a:pt x="7907" y="1"/>
                  </a:moveTo>
                  <a:lnTo>
                    <a:pt x="7907" y="15520"/>
                  </a:lnTo>
                  <a:cubicBezTo>
                    <a:pt x="7907" y="24250"/>
                    <a:pt x="12296" y="32392"/>
                    <a:pt x="19579" y="37204"/>
                  </a:cubicBezTo>
                  <a:lnTo>
                    <a:pt x="1" y="37204"/>
                  </a:lnTo>
                  <a:lnTo>
                    <a:pt x="1" y="39416"/>
                  </a:lnTo>
                  <a:cubicBezTo>
                    <a:pt x="1" y="45511"/>
                    <a:pt x="4931" y="50453"/>
                    <a:pt x="11025" y="50464"/>
                  </a:cubicBezTo>
                  <a:lnTo>
                    <a:pt x="64266" y="50464"/>
                  </a:lnTo>
                  <a:cubicBezTo>
                    <a:pt x="70360" y="50453"/>
                    <a:pt x="75290" y="45511"/>
                    <a:pt x="75302" y="39416"/>
                  </a:cubicBezTo>
                  <a:lnTo>
                    <a:pt x="75302" y="37216"/>
                  </a:lnTo>
                  <a:lnTo>
                    <a:pt x="48170" y="37216"/>
                  </a:lnTo>
                  <a:cubicBezTo>
                    <a:pt x="51759" y="34839"/>
                    <a:pt x="54700" y="31615"/>
                    <a:pt x="56736" y="27827"/>
                  </a:cubicBezTo>
                  <a:lnTo>
                    <a:pt x="61360" y="27827"/>
                  </a:lnTo>
                  <a:cubicBezTo>
                    <a:pt x="68702" y="27756"/>
                    <a:pt x="74737" y="22014"/>
                    <a:pt x="75173" y="14684"/>
                  </a:cubicBezTo>
                  <a:cubicBezTo>
                    <a:pt x="75608" y="7354"/>
                    <a:pt x="70302" y="930"/>
                    <a:pt x="630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5188800" y="2813650"/>
              <a:ext cx="1298100" cy="133575"/>
            </a:xfrm>
            <a:custGeom>
              <a:avLst/>
              <a:gdLst/>
              <a:ahLst/>
              <a:cxnLst/>
              <a:rect l="l" t="t" r="r" b="b"/>
              <a:pathLst>
                <a:path w="51924" h="5343" extrusionOk="0">
                  <a:moveTo>
                    <a:pt x="0" y="1"/>
                  </a:moveTo>
                  <a:lnTo>
                    <a:pt x="0" y="5343"/>
                  </a:lnTo>
                  <a:lnTo>
                    <a:pt x="51923" y="5343"/>
                  </a:lnTo>
                  <a:lnTo>
                    <a:pt x="519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5615600" y="2436850"/>
              <a:ext cx="176800" cy="253575"/>
            </a:xfrm>
            <a:custGeom>
              <a:avLst/>
              <a:gdLst/>
              <a:ahLst/>
              <a:cxnLst/>
              <a:rect l="l" t="t" r="r" b="b"/>
              <a:pathLst>
                <a:path w="7072" h="10143" extrusionOk="0">
                  <a:moveTo>
                    <a:pt x="2660" y="1"/>
                  </a:moveTo>
                  <a:cubicBezTo>
                    <a:pt x="2660" y="271"/>
                    <a:pt x="2636" y="342"/>
                    <a:pt x="2013" y="942"/>
                  </a:cubicBezTo>
                  <a:cubicBezTo>
                    <a:pt x="1260" y="1660"/>
                    <a:pt x="1" y="2848"/>
                    <a:pt x="1" y="5072"/>
                  </a:cubicBezTo>
                  <a:cubicBezTo>
                    <a:pt x="1" y="7296"/>
                    <a:pt x="1260" y="8484"/>
                    <a:pt x="2013" y="9202"/>
                  </a:cubicBezTo>
                  <a:cubicBezTo>
                    <a:pt x="2636" y="9790"/>
                    <a:pt x="2660" y="9872"/>
                    <a:pt x="2660" y="10143"/>
                  </a:cubicBezTo>
                  <a:lnTo>
                    <a:pt x="7072" y="10143"/>
                  </a:lnTo>
                  <a:cubicBezTo>
                    <a:pt x="7072" y="7919"/>
                    <a:pt x="5813" y="6719"/>
                    <a:pt x="5048" y="6001"/>
                  </a:cubicBezTo>
                  <a:cubicBezTo>
                    <a:pt x="4425" y="5413"/>
                    <a:pt x="4413" y="5343"/>
                    <a:pt x="4413" y="5072"/>
                  </a:cubicBezTo>
                  <a:cubicBezTo>
                    <a:pt x="4413" y="4801"/>
                    <a:pt x="4425" y="4731"/>
                    <a:pt x="5048" y="4142"/>
                  </a:cubicBezTo>
                  <a:cubicBezTo>
                    <a:pt x="5813" y="3425"/>
                    <a:pt x="7072" y="2225"/>
                    <a:pt x="7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5851800" y="2436850"/>
              <a:ext cx="176800" cy="253575"/>
            </a:xfrm>
            <a:custGeom>
              <a:avLst/>
              <a:gdLst/>
              <a:ahLst/>
              <a:cxnLst/>
              <a:rect l="l" t="t" r="r" b="b"/>
              <a:pathLst>
                <a:path w="7072" h="10143" extrusionOk="0">
                  <a:moveTo>
                    <a:pt x="2660" y="1"/>
                  </a:moveTo>
                  <a:cubicBezTo>
                    <a:pt x="2660" y="271"/>
                    <a:pt x="2648" y="342"/>
                    <a:pt x="2024" y="942"/>
                  </a:cubicBezTo>
                  <a:cubicBezTo>
                    <a:pt x="1271" y="1660"/>
                    <a:pt x="1" y="2848"/>
                    <a:pt x="1" y="5072"/>
                  </a:cubicBezTo>
                  <a:cubicBezTo>
                    <a:pt x="1" y="7296"/>
                    <a:pt x="1260" y="8484"/>
                    <a:pt x="2024" y="9202"/>
                  </a:cubicBezTo>
                  <a:cubicBezTo>
                    <a:pt x="2648" y="9790"/>
                    <a:pt x="2660" y="9872"/>
                    <a:pt x="2660" y="10143"/>
                  </a:cubicBezTo>
                  <a:lnTo>
                    <a:pt x="7072" y="10143"/>
                  </a:lnTo>
                  <a:cubicBezTo>
                    <a:pt x="7072" y="7919"/>
                    <a:pt x="5813" y="6719"/>
                    <a:pt x="5060" y="6001"/>
                  </a:cubicBezTo>
                  <a:cubicBezTo>
                    <a:pt x="4436" y="5413"/>
                    <a:pt x="4413" y="5343"/>
                    <a:pt x="4413" y="5072"/>
                  </a:cubicBezTo>
                  <a:cubicBezTo>
                    <a:pt x="4413" y="4801"/>
                    <a:pt x="4436" y="4731"/>
                    <a:pt x="5060" y="4142"/>
                  </a:cubicBezTo>
                  <a:cubicBezTo>
                    <a:pt x="5813" y="3425"/>
                    <a:pt x="7072" y="2225"/>
                    <a:pt x="7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26"/>
          <p:cNvGrpSpPr/>
          <p:nvPr/>
        </p:nvGrpSpPr>
        <p:grpSpPr>
          <a:xfrm>
            <a:off x="1112845" y="3454559"/>
            <a:ext cx="372245" cy="369356"/>
            <a:chOff x="5249675" y="238125"/>
            <a:chExt cx="1897275" cy="1882550"/>
          </a:xfrm>
        </p:grpSpPr>
        <p:sp>
          <p:nvSpPr>
            <p:cNvPr id="360" name="Google Shape;360;p26"/>
            <p:cNvSpPr/>
            <p:nvPr/>
          </p:nvSpPr>
          <p:spPr>
            <a:xfrm>
              <a:off x="5367350" y="1455300"/>
              <a:ext cx="290050" cy="110325"/>
            </a:xfrm>
            <a:custGeom>
              <a:avLst/>
              <a:gdLst/>
              <a:ahLst/>
              <a:cxnLst/>
              <a:rect l="l" t="t" r="r" b="b"/>
              <a:pathLst>
                <a:path w="11602" h="4413" extrusionOk="0">
                  <a:moveTo>
                    <a:pt x="0" y="0"/>
                  </a:moveTo>
                  <a:lnTo>
                    <a:pt x="0" y="4412"/>
                  </a:lnTo>
                  <a:lnTo>
                    <a:pt x="11601" y="4412"/>
                  </a:lnTo>
                  <a:cubicBezTo>
                    <a:pt x="9272" y="1612"/>
                    <a:pt x="5836" y="0"/>
                    <a:pt x="2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6"/>
            <p:cNvSpPr/>
            <p:nvPr/>
          </p:nvSpPr>
          <p:spPr>
            <a:xfrm>
              <a:off x="5367350" y="1234675"/>
              <a:ext cx="1661950" cy="276525"/>
            </a:xfrm>
            <a:custGeom>
              <a:avLst/>
              <a:gdLst/>
              <a:ahLst/>
              <a:cxnLst/>
              <a:rect l="l" t="t" r="r" b="b"/>
              <a:pathLst>
                <a:path w="66478" h="11061" extrusionOk="0">
                  <a:moveTo>
                    <a:pt x="0" y="1"/>
                  </a:moveTo>
                  <a:lnTo>
                    <a:pt x="0" y="4413"/>
                  </a:lnTo>
                  <a:lnTo>
                    <a:pt x="2212" y="4413"/>
                  </a:lnTo>
                  <a:cubicBezTo>
                    <a:pt x="7519" y="4413"/>
                    <a:pt x="12519" y="6896"/>
                    <a:pt x="15590" y="11061"/>
                  </a:cubicBezTo>
                  <a:cubicBezTo>
                    <a:pt x="18670" y="6880"/>
                    <a:pt x="23556" y="4413"/>
                    <a:pt x="28753" y="4413"/>
                  </a:cubicBezTo>
                  <a:cubicBezTo>
                    <a:pt x="28777" y="4413"/>
                    <a:pt x="28802" y="4413"/>
                    <a:pt x="28827" y="4413"/>
                  </a:cubicBezTo>
                  <a:lnTo>
                    <a:pt x="66477" y="4413"/>
                  </a:lnTo>
                  <a:lnTo>
                    <a:pt x="664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6"/>
            <p:cNvSpPr/>
            <p:nvPr/>
          </p:nvSpPr>
          <p:spPr>
            <a:xfrm>
              <a:off x="5249675" y="1675900"/>
              <a:ext cx="1897275" cy="444775"/>
            </a:xfrm>
            <a:custGeom>
              <a:avLst/>
              <a:gdLst/>
              <a:ahLst/>
              <a:cxnLst/>
              <a:rect l="l" t="t" r="r" b="b"/>
              <a:pathLst>
                <a:path w="75891" h="17791" extrusionOk="0">
                  <a:moveTo>
                    <a:pt x="2519" y="1"/>
                  </a:moveTo>
                  <a:cubicBezTo>
                    <a:pt x="1060" y="1"/>
                    <a:pt x="1" y="1389"/>
                    <a:pt x="366" y="2801"/>
                  </a:cubicBezTo>
                  <a:cubicBezTo>
                    <a:pt x="2589" y="11319"/>
                    <a:pt x="11084" y="17791"/>
                    <a:pt x="20297" y="17791"/>
                  </a:cubicBezTo>
                  <a:lnTo>
                    <a:pt x="55595" y="17791"/>
                  </a:lnTo>
                  <a:cubicBezTo>
                    <a:pt x="64807" y="17791"/>
                    <a:pt x="73302" y="11319"/>
                    <a:pt x="75526" y="2801"/>
                  </a:cubicBezTo>
                  <a:cubicBezTo>
                    <a:pt x="75891" y="1389"/>
                    <a:pt x="74832" y="1"/>
                    <a:pt x="73373" y="1"/>
                  </a:cubicBezTo>
                  <a:lnTo>
                    <a:pt x="68984" y="1"/>
                  </a:lnTo>
                  <a:cubicBezTo>
                    <a:pt x="64407" y="1"/>
                    <a:pt x="60077" y="2577"/>
                    <a:pt x="58030" y="6672"/>
                  </a:cubicBezTo>
                  <a:lnTo>
                    <a:pt x="57571" y="7601"/>
                  </a:lnTo>
                  <a:cubicBezTo>
                    <a:pt x="57165" y="8413"/>
                    <a:pt x="56380" y="8819"/>
                    <a:pt x="55595" y="8819"/>
                  </a:cubicBezTo>
                  <a:cubicBezTo>
                    <a:pt x="54809" y="8819"/>
                    <a:pt x="54024" y="8413"/>
                    <a:pt x="53618" y="7601"/>
                  </a:cubicBezTo>
                  <a:lnTo>
                    <a:pt x="53159" y="6672"/>
                  </a:lnTo>
                  <a:cubicBezTo>
                    <a:pt x="51112" y="2577"/>
                    <a:pt x="46935" y="1"/>
                    <a:pt x="42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6"/>
            <p:cNvSpPr/>
            <p:nvPr/>
          </p:nvSpPr>
          <p:spPr>
            <a:xfrm>
              <a:off x="5856800" y="1455300"/>
              <a:ext cx="1172500" cy="276525"/>
            </a:xfrm>
            <a:custGeom>
              <a:avLst/>
              <a:gdLst/>
              <a:ahLst/>
              <a:cxnLst/>
              <a:rect l="l" t="t" r="r" b="b"/>
              <a:pathLst>
                <a:path w="46900" h="11061" extrusionOk="0">
                  <a:moveTo>
                    <a:pt x="9249" y="0"/>
                  </a:moveTo>
                  <a:cubicBezTo>
                    <a:pt x="5660" y="0"/>
                    <a:pt x="2271" y="1624"/>
                    <a:pt x="1" y="4412"/>
                  </a:cubicBezTo>
                  <a:lnTo>
                    <a:pt x="18073" y="4412"/>
                  </a:lnTo>
                  <a:cubicBezTo>
                    <a:pt x="18098" y="4412"/>
                    <a:pt x="18122" y="4412"/>
                    <a:pt x="18147" y="4412"/>
                  </a:cubicBezTo>
                  <a:cubicBezTo>
                    <a:pt x="23343" y="4412"/>
                    <a:pt x="28230" y="6879"/>
                    <a:pt x="31310" y="11060"/>
                  </a:cubicBezTo>
                  <a:cubicBezTo>
                    <a:pt x="36581" y="3918"/>
                    <a:pt x="44252" y="4530"/>
                    <a:pt x="44699" y="4412"/>
                  </a:cubicBezTo>
                  <a:lnTo>
                    <a:pt x="46899" y="4412"/>
                  </a:lnTo>
                  <a:lnTo>
                    <a:pt x="468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6"/>
            <p:cNvSpPr/>
            <p:nvPr/>
          </p:nvSpPr>
          <p:spPr>
            <a:xfrm>
              <a:off x="5253500" y="238125"/>
              <a:ext cx="1889625" cy="886275"/>
            </a:xfrm>
            <a:custGeom>
              <a:avLst/>
              <a:gdLst/>
              <a:ahLst/>
              <a:cxnLst/>
              <a:rect l="l" t="t" r="r" b="b"/>
              <a:pathLst>
                <a:path w="75585" h="35451" extrusionOk="0">
                  <a:moveTo>
                    <a:pt x="24550" y="13381"/>
                  </a:moveTo>
                  <a:cubicBezTo>
                    <a:pt x="25115" y="13381"/>
                    <a:pt x="25680" y="13595"/>
                    <a:pt x="26109" y="14025"/>
                  </a:cubicBezTo>
                  <a:cubicBezTo>
                    <a:pt x="26968" y="14896"/>
                    <a:pt x="26968" y="16284"/>
                    <a:pt x="26109" y="17155"/>
                  </a:cubicBezTo>
                  <a:lnTo>
                    <a:pt x="21697" y="21567"/>
                  </a:lnTo>
                  <a:cubicBezTo>
                    <a:pt x="21268" y="21996"/>
                    <a:pt x="20703" y="22211"/>
                    <a:pt x="20138" y="22211"/>
                  </a:cubicBezTo>
                  <a:cubicBezTo>
                    <a:pt x="19573" y="22211"/>
                    <a:pt x="19009" y="21996"/>
                    <a:pt x="18579" y="21567"/>
                  </a:cubicBezTo>
                  <a:cubicBezTo>
                    <a:pt x="17720" y="20696"/>
                    <a:pt x="17720" y="19308"/>
                    <a:pt x="18579" y="18437"/>
                  </a:cubicBezTo>
                  <a:lnTo>
                    <a:pt x="22991" y="14025"/>
                  </a:lnTo>
                  <a:cubicBezTo>
                    <a:pt x="23421" y="13595"/>
                    <a:pt x="23986" y="13381"/>
                    <a:pt x="24550" y="13381"/>
                  </a:cubicBezTo>
                  <a:close/>
                  <a:moveTo>
                    <a:pt x="51023" y="13381"/>
                  </a:moveTo>
                  <a:cubicBezTo>
                    <a:pt x="51588" y="13381"/>
                    <a:pt x="52153" y="13595"/>
                    <a:pt x="52582" y="14025"/>
                  </a:cubicBezTo>
                  <a:lnTo>
                    <a:pt x="56995" y="18437"/>
                  </a:lnTo>
                  <a:cubicBezTo>
                    <a:pt x="57854" y="19308"/>
                    <a:pt x="57854" y="20696"/>
                    <a:pt x="56995" y="21567"/>
                  </a:cubicBezTo>
                  <a:cubicBezTo>
                    <a:pt x="56565" y="21996"/>
                    <a:pt x="56000" y="22211"/>
                    <a:pt x="55436" y="22211"/>
                  </a:cubicBezTo>
                  <a:cubicBezTo>
                    <a:pt x="54871" y="22211"/>
                    <a:pt x="54306" y="21996"/>
                    <a:pt x="53877" y="21567"/>
                  </a:cubicBezTo>
                  <a:lnTo>
                    <a:pt x="49464" y="17155"/>
                  </a:lnTo>
                  <a:cubicBezTo>
                    <a:pt x="48606" y="16284"/>
                    <a:pt x="48606" y="14896"/>
                    <a:pt x="49464" y="14025"/>
                  </a:cubicBezTo>
                  <a:cubicBezTo>
                    <a:pt x="49894" y="13595"/>
                    <a:pt x="50459" y="13381"/>
                    <a:pt x="51023" y="13381"/>
                  </a:cubicBezTo>
                  <a:close/>
                  <a:moveTo>
                    <a:pt x="37793" y="17802"/>
                  </a:moveTo>
                  <a:cubicBezTo>
                    <a:pt x="39016" y="17802"/>
                    <a:pt x="40005" y="18778"/>
                    <a:pt x="40005" y="20002"/>
                  </a:cubicBezTo>
                  <a:lnTo>
                    <a:pt x="40005" y="24414"/>
                  </a:lnTo>
                  <a:cubicBezTo>
                    <a:pt x="40005" y="25638"/>
                    <a:pt x="39016" y="26614"/>
                    <a:pt x="37793" y="26614"/>
                  </a:cubicBezTo>
                  <a:cubicBezTo>
                    <a:pt x="36569" y="26614"/>
                    <a:pt x="35593" y="25638"/>
                    <a:pt x="35593" y="24414"/>
                  </a:cubicBezTo>
                  <a:lnTo>
                    <a:pt x="35593" y="20002"/>
                  </a:lnTo>
                  <a:cubicBezTo>
                    <a:pt x="35593" y="18778"/>
                    <a:pt x="36569" y="17802"/>
                    <a:pt x="37793" y="17802"/>
                  </a:cubicBezTo>
                  <a:close/>
                  <a:moveTo>
                    <a:pt x="37793" y="0"/>
                  </a:moveTo>
                  <a:cubicBezTo>
                    <a:pt x="18685" y="0"/>
                    <a:pt x="2460" y="14519"/>
                    <a:pt x="154" y="33003"/>
                  </a:cubicBezTo>
                  <a:cubicBezTo>
                    <a:pt x="1" y="34309"/>
                    <a:pt x="1083" y="35451"/>
                    <a:pt x="2378" y="35451"/>
                  </a:cubicBezTo>
                  <a:lnTo>
                    <a:pt x="73208" y="35451"/>
                  </a:lnTo>
                  <a:cubicBezTo>
                    <a:pt x="74514" y="35451"/>
                    <a:pt x="75585" y="34309"/>
                    <a:pt x="75432" y="33003"/>
                  </a:cubicBezTo>
                  <a:cubicBezTo>
                    <a:pt x="73137" y="14519"/>
                    <a:pt x="56900" y="0"/>
                    <a:pt x="377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" name="Google Shape;365;p26"/>
          <p:cNvGrpSpPr/>
          <p:nvPr/>
        </p:nvGrpSpPr>
        <p:grpSpPr>
          <a:xfrm>
            <a:off x="1126337" y="1869842"/>
            <a:ext cx="357689" cy="347177"/>
            <a:chOff x="2652075" y="3639925"/>
            <a:chExt cx="1882575" cy="1827250"/>
          </a:xfrm>
        </p:grpSpPr>
        <p:sp>
          <p:nvSpPr>
            <p:cNvPr id="366" name="Google Shape;366;p26"/>
            <p:cNvSpPr/>
            <p:nvPr/>
          </p:nvSpPr>
          <p:spPr>
            <a:xfrm>
              <a:off x="2716200" y="3639925"/>
              <a:ext cx="628925" cy="694500"/>
            </a:xfrm>
            <a:custGeom>
              <a:avLst/>
              <a:gdLst/>
              <a:ahLst/>
              <a:cxnLst/>
              <a:rect l="l" t="t" r="r" b="b"/>
              <a:pathLst>
                <a:path w="25157" h="27780" extrusionOk="0">
                  <a:moveTo>
                    <a:pt x="5354" y="0"/>
                  </a:moveTo>
                  <a:lnTo>
                    <a:pt x="4519" y="1412"/>
                  </a:lnTo>
                  <a:cubicBezTo>
                    <a:pt x="4342" y="1718"/>
                    <a:pt x="118" y="8919"/>
                    <a:pt x="36" y="16696"/>
                  </a:cubicBezTo>
                  <a:cubicBezTo>
                    <a:pt x="1" y="19367"/>
                    <a:pt x="460" y="21826"/>
                    <a:pt x="1413" y="24003"/>
                  </a:cubicBezTo>
                  <a:cubicBezTo>
                    <a:pt x="2001" y="25356"/>
                    <a:pt x="2766" y="26626"/>
                    <a:pt x="3707" y="27779"/>
                  </a:cubicBezTo>
                  <a:lnTo>
                    <a:pt x="14932" y="27779"/>
                  </a:lnTo>
                  <a:lnTo>
                    <a:pt x="9049" y="14225"/>
                  </a:lnTo>
                  <a:lnTo>
                    <a:pt x="13202" y="12425"/>
                  </a:lnTo>
                  <a:lnTo>
                    <a:pt x="19861" y="27779"/>
                  </a:lnTo>
                  <a:lnTo>
                    <a:pt x="22450" y="27779"/>
                  </a:lnTo>
                  <a:cubicBezTo>
                    <a:pt x="22415" y="27368"/>
                    <a:pt x="22403" y="26956"/>
                    <a:pt x="22426" y="26556"/>
                  </a:cubicBezTo>
                  <a:cubicBezTo>
                    <a:pt x="22497" y="24532"/>
                    <a:pt x="23226" y="22591"/>
                    <a:pt x="24497" y="21026"/>
                  </a:cubicBezTo>
                  <a:lnTo>
                    <a:pt x="24591" y="20920"/>
                  </a:lnTo>
                  <a:cubicBezTo>
                    <a:pt x="24768" y="20708"/>
                    <a:pt x="24956" y="20496"/>
                    <a:pt x="25156" y="20308"/>
                  </a:cubicBezTo>
                  <a:cubicBezTo>
                    <a:pt x="21415" y="17473"/>
                    <a:pt x="20050" y="12484"/>
                    <a:pt x="21826" y="8142"/>
                  </a:cubicBezTo>
                  <a:cubicBezTo>
                    <a:pt x="20156" y="6518"/>
                    <a:pt x="18285" y="5130"/>
                    <a:pt x="16249" y="4024"/>
                  </a:cubicBezTo>
                  <a:cubicBezTo>
                    <a:pt x="13320" y="2389"/>
                    <a:pt x="10202" y="1165"/>
                    <a:pt x="6954" y="365"/>
                  </a:cubicBezTo>
                  <a:lnTo>
                    <a:pt x="53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3326275" y="3795950"/>
              <a:ext cx="282400" cy="286975"/>
            </a:xfrm>
            <a:custGeom>
              <a:avLst/>
              <a:gdLst/>
              <a:ahLst/>
              <a:cxnLst/>
              <a:rect l="l" t="t" r="r" b="b"/>
              <a:pathLst>
                <a:path w="11296" h="11479" extrusionOk="0">
                  <a:moveTo>
                    <a:pt x="6994" y="1"/>
                  </a:moveTo>
                  <a:cubicBezTo>
                    <a:pt x="5031" y="1"/>
                    <a:pt x="3085" y="984"/>
                    <a:pt x="1977" y="2866"/>
                  </a:cubicBezTo>
                  <a:cubicBezTo>
                    <a:pt x="0" y="6243"/>
                    <a:pt x="1847" y="10573"/>
                    <a:pt x="5659" y="11479"/>
                  </a:cubicBezTo>
                  <a:cubicBezTo>
                    <a:pt x="5836" y="11443"/>
                    <a:pt x="6024" y="11420"/>
                    <a:pt x="6201" y="11396"/>
                  </a:cubicBezTo>
                  <a:cubicBezTo>
                    <a:pt x="7213" y="9267"/>
                    <a:pt x="8966" y="7608"/>
                    <a:pt x="11142" y="6713"/>
                  </a:cubicBezTo>
                  <a:cubicBezTo>
                    <a:pt x="10813" y="5113"/>
                    <a:pt x="10872" y="3466"/>
                    <a:pt x="11295" y="1901"/>
                  </a:cubicBezTo>
                  <a:cubicBezTo>
                    <a:pt x="10124" y="620"/>
                    <a:pt x="8553" y="1"/>
                    <a:pt x="69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3696600" y="3760800"/>
              <a:ext cx="318000" cy="258600"/>
            </a:xfrm>
            <a:custGeom>
              <a:avLst/>
              <a:gdLst/>
              <a:ahLst/>
              <a:cxnLst/>
              <a:rect l="l" t="t" r="r" b="b"/>
              <a:pathLst>
                <a:path w="12720" h="10344" extrusionOk="0">
                  <a:moveTo>
                    <a:pt x="6708" y="0"/>
                  </a:moveTo>
                  <a:cubicBezTo>
                    <a:pt x="6378" y="0"/>
                    <a:pt x="6044" y="27"/>
                    <a:pt x="5707" y="83"/>
                  </a:cubicBezTo>
                  <a:cubicBezTo>
                    <a:pt x="2236" y="660"/>
                    <a:pt x="0" y="4048"/>
                    <a:pt x="824" y="7461"/>
                  </a:cubicBezTo>
                  <a:cubicBezTo>
                    <a:pt x="1400" y="7519"/>
                    <a:pt x="1965" y="7637"/>
                    <a:pt x="2518" y="7802"/>
                  </a:cubicBezTo>
                  <a:cubicBezTo>
                    <a:pt x="4095" y="8272"/>
                    <a:pt x="5518" y="9155"/>
                    <a:pt x="6648" y="10343"/>
                  </a:cubicBezTo>
                  <a:cubicBezTo>
                    <a:pt x="7083" y="10226"/>
                    <a:pt x="7530" y="10131"/>
                    <a:pt x="7989" y="10073"/>
                  </a:cubicBezTo>
                  <a:cubicBezTo>
                    <a:pt x="8954" y="8025"/>
                    <a:pt x="10637" y="6390"/>
                    <a:pt x="12719" y="5484"/>
                  </a:cubicBezTo>
                  <a:cubicBezTo>
                    <a:pt x="12422" y="2330"/>
                    <a:pt x="9766" y="0"/>
                    <a:pt x="6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6"/>
            <p:cNvSpPr/>
            <p:nvPr/>
          </p:nvSpPr>
          <p:spPr>
            <a:xfrm>
              <a:off x="3980450" y="3991375"/>
              <a:ext cx="455350" cy="343050"/>
            </a:xfrm>
            <a:custGeom>
              <a:avLst/>
              <a:gdLst/>
              <a:ahLst/>
              <a:cxnLst/>
              <a:rect l="l" t="t" r="r" b="b"/>
              <a:pathLst>
                <a:path w="18214" h="13722" extrusionOk="0">
                  <a:moveTo>
                    <a:pt x="5126" y="0"/>
                  </a:moveTo>
                  <a:cubicBezTo>
                    <a:pt x="3205" y="0"/>
                    <a:pt x="1451" y="1130"/>
                    <a:pt x="671" y="2897"/>
                  </a:cubicBezTo>
                  <a:cubicBezTo>
                    <a:pt x="565" y="3132"/>
                    <a:pt x="483" y="3379"/>
                    <a:pt x="424" y="3626"/>
                  </a:cubicBezTo>
                  <a:lnTo>
                    <a:pt x="0" y="5274"/>
                  </a:lnTo>
                  <a:cubicBezTo>
                    <a:pt x="294" y="5450"/>
                    <a:pt x="589" y="5626"/>
                    <a:pt x="859" y="5838"/>
                  </a:cubicBezTo>
                  <a:cubicBezTo>
                    <a:pt x="3377" y="7662"/>
                    <a:pt x="4824" y="10615"/>
                    <a:pt x="4718" y="13721"/>
                  </a:cubicBezTo>
                  <a:lnTo>
                    <a:pt x="15719" y="13721"/>
                  </a:lnTo>
                  <a:cubicBezTo>
                    <a:pt x="18214" y="10627"/>
                    <a:pt x="16120" y="6015"/>
                    <a:pt x="12154" y="5862"/>
                  </a:cubicBezTo>
                  <a:lnTo>
                    <a:pt x="12037" y="5862"/>
                  </a:lnTo>
                  <a:lnTo>
                    <a:pt x="10166" y="5827"/>
                  </a:lnTo>
                  <a:lnTo>
                    <a:pt x="9848" y="3991"/>
                  </a:lnTo>
                  <a:cubicBezTo>
                    <a:pt x="9448" y="1814"/>
                    <a:pt x="7636" y="179"/>
                    <a:pt x="5424" y="14"/>
                  </a:cubicBezTo>
                  <a:lnTo>
                    <a:pt x="5271" y="2"/>
                  </a:lnTo>
                  <a:cubicBezTo>
                    <a:pt x="5223" y="1"/>
                    <a:pt x="5174" y="0"/>
                    <a:pt x="51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6"/>
            <p:cNvSpPr/>
            <p:nvPr/>
          </p:nvSpPr>
          <p:spPr>
            <a:xfrm>
              <a:off x="3385675" y="4059600"/>
              <a:ext cx="602150" cy="274825"/>
            </a:xfrm>
            <a:custGeom>
              <a:avLst/>
              <a:gdLst/>
              <a:ahLst/>
              <a:cxnLst/>
              <a:rect l="l" t="t" r="r" b="b"/>
              <a:pathLst>
                <a:path w="24086" h="10993" extrusionOk="0">
                  <a:moveTo>
                    <a:pt x="12364" y="0"/>
                  </a:moveTo>
                  <a:cubicBezTo>
                    <a:pt x="10228" y="0"/>
                    <a:pt x="8173" y="1443"/>
                    <a:pt x="7625" y="3615"/>
                  </a:cubicBezTo>
                  <a:lnTo>
                    <a:pt x="7190" y="5298"/>
                  </a:lnTo>
                  <a:lnTo>
                    <a:pt x="7154" y="5451"/>
                  </a:lnTo>
                  <a:lnTo>
                    <a:pt x="6660" y="5415"/>
                  </a:lnTo>
                  <a:lnTo>
                    <a:pt x="5178" y="5309"/>
                  </a:lnTo>
                  <a:cubicBezTo>
                    <a:pt x="5105" y="5306"/>
                    <a:pt x="5032" y="5304"/>
                    <a:pt x="4960" y="5304"/>
                  </a:cubicBezTo>
                  <a:cubicBezTo>
                    <a:pt x="3521" y="5304"/>
                    <a:pt x="2155" y="5966"/>
                    <a:pt x="1248" y="7086"/>
                  </a:cubicBezTo>
                  <a:lnTo>
                    <a:pt x="1201" y="7145"/>
                  </a:lnTo>
                  <a:cubicBezTo>
                    <a:pt x="354" y="8227"/>
                    <a:pt x="1" y="9628"/>
                    <a:pt x="248" y="10992"/>
                  </a:cubicBezTo>
                  <a:lnTo>
                    <a:pt x="23980" y="10992"/>
                  </a:lnTo>
                  <a:cubicBezTo>
                    <a:pt x="23980" y="10945"/>
                    <a:pt x="23980" y="10910"/>
                    <a:pt x="23980" y="10863"/>
                  </a:cubicBezTo>
                  <a:cubicBezTo>
                    <a:pt x="24085" y="8204"/>
                    <a:pt x="22003" y="5957"/>
                    <a:pt x="19344" y="5851"/>
                  </a:cubicBezTo>
                  <a:lnTo>
                    <a:pt x="19226" y="5851"/>
                  </a:lnTo>
                  <a:lnTo>
                    <a:pt x="17367" y="5815"/>
                  </a:lnTo>
                  <a:lnTo>
                    <a:pt x="17261" y="5251"/>
                  </a:lnTo>
                  <a:cubicBezTo>
                    <a:pt x="17085" y="4203"/>
                    <a:pt x="16955" y="3227"/>
                    <a:pt x="16379" y="2309"/>
                  </a:cubicBezTo>
                  <a:cubicBezTo>
                    <a:pt x="15861" y="1462"/>
                    <a:pt x="15108" y="791"/>
                    <a:pt x="14202" y="380"/>
                  </a:cubicBezTo>
                  <a:cubicBezTo>
                    <a:pt x="13606" y="121"/>
                    <a:pt x="12981" y="0"/>
                    <a:pt x="12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6"/>
            <p:cNvSpPr/>
            <p:nvPr/>
          </p:nvSpPr>
          <p:spPr>
            <a:xfrm>
              <a:off x="2705900" y="4710325"/>
              <a:ext cx="1774625" cy="756850"/>
            </a:xfrm>
            <a:custGeom>
              <a:avLst/>
              <a:gdLst/>
              <a:ahLst/>
              <a:cxnLst/>
              <a:rect l="l" t="t" r="r" b="b"/>
              <a:pathLst>
                <a:path w="70985" h="30274" extrusionOk="0">
                  <a:moveTo>
                    <a:pt x="1" y="0"/>
                  </a:moveTo>
                  <a:cubicBezTo>
                    <a:pt x="907" y="2530"/>
                    <a:pt x="2083" y="4954"/>
                    <a:pt x="3507" y="7224"/>
                  </a:cubicBezTo>
                  <a:cubicBezTo>
                    <a:pt x="6896" y="12637"/>
                    <a:pt x="11602" y="17108"/>
                    <a:pt x="17191" y="20214"/>
                  </a:cubicBezTo>
                  <a:lnTo>
                    <a:pt x="17191" y="30274"/>
                  </a:lnTo>
                  <a:lnTo>
                    <a:pt x="53794" y="30274"/>
                  </a:lnTo>
                  <a:lnTo>
                    <a:pt x="53794" y="20214"/>
                  </a:lnTo>
                  <a:cubicBezTo>
                    <a:pt x="59383" y="17108"/>
                    <a:pt x="64089" y="12637"/>
                    <a:pt x="67478" y="7224"/>
                  </a:cubicBezTo>
                  <a:cubicBezTo>
                    <a:pt x="68902" y="4954"/>
                    <a:pt x="70078" y="2530"/>
                    <a:pt x="70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2652075" y="4447650"/>
              <a:ext cx="1882575" cy="149450"/>
            </a:xfrm>
            <a:custGeom>
              <a:avLst/>
              <a:gdLst/>
              <a:ahLst/>
              <a:cxnLst/>
              <a:rect l="l" t="t" r="r" b="b"/>
              <a:pathLst>
                <a:path w="75303" h="5978" extrusionOk="0">
                  <a:moveTo>
                    <a:pt x="1" y="0"/>
                  </a:moveTo>
                  <a:cubicBezTo>
                    <a:pt x="118" y="2012"/>
                    <a:pt x="401" y="4012"/>
                    <a:pt x="836" y="5977"/>
                  </a:cubicBezTo>
                  <a:lnTo>
                    <a:pt x="74455" y="5977"/>
                  </a:lnTo>
                  <a:cubicBezTo>
                    <a:pt x="74902" y="4012"/>
                    <a:pt x="75185" y="2012"/>
                    <a:pt x="753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883A8062-0744-99DD-3441-53B0D4E00F75}"/>
              </a:ext>
            </a:extLst>
          </p:cNvPr>
          <p:cNvSpPr/>
          <p:nvPr/>
        </p:nvSpPr>
        <p:spPr>
          <a:xfrm>
            <a:off x="5804391" y="2600050"/>
            <a:ext cx="1709017" cy="1709017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414A34-A98F-E962-2561-0BCA5CC74724}"/>
              </a:ext>
            </a:extLst>
          </p:cNvPr>
          <p:cNvSpPr/>
          <p:nvPr/>
        </p:nvSpPr>
        <p:spPr>
          <a:xfrm>
            <a:off x="6076848" y="4211329"/>
            <a:ext cx="116410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Game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F525DB0-C876-D801-B9F9-66480DBB984E}"/>
              </a:ext>
            </a:extLst>
          </p:cNvPr>
          <p:cNvSpPr/>
          <p:nvPr/>
        </p:nvSpPr>
        <p:spPr>
          <a:xfrm>
            <a:off x="4341223" y="4681946"/>
            <a:ext cx="461554" cy="461554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3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37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OUR TIMELINE</a:t>
            </a:r>
            <a:endParaRPr/>
          </a:p>
        </p:txBody>
      </p:sp>
      <p:cxnSp>
        <p:nvCxnSpPr>
          <p:cNvPr id="1061" name="Google Shape;1061;p37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8ADE5124-5DDA-7233-1DD9-3EAA88CB870C}"/>
              </a:ext>
            </a:extLst>
          </p:cNvPr>
          <p:cNvSpPr/>
          <p:nvPr/>
        </p:nvSpPr>
        <p:spPr>
          <a:xfrm>
            <a:off x="4341223" y="4665176"/>
            <a:ext cx="461554" cy="461554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4" name="Google Shape;1004;p37">
            <a:extLst>
              <a:ext uri="{FF2B5EF4-FFF2-40B4-BE49-F238E27FC236}">
                <a16:creationId xmlns:a16="http://schemas.microsoft.com/office/drawing/2014/main" id="{14F8D202-E367-C1CB-0F15-6B2F332D4994}"/>
              </a:ext>
            </a:extLst>
          </p:cNvPr>
          <p:cNvSpPr/>
          <p:nvPr/>
        </p:nvSpPr>
        <p:spPr>
          <a:xfrm>
            <a:off x="2293018" y="2490952"/>
            <a:ext cx="4557964" cy="779241"/>
          </a:xfrm>
          <a:custGeom>
            <a:avLst/>
            <a:gdLst/>
            <a:ahLst/>
            <a:cxnLst/>
            <a:rect l="l" t="t" r="r" b="b"/>
            <a:pathLst>
              <a:path w="285542" h="48817" extrusionOk="0">
                <a:moveTo>
                  <a:pt x="281108" y="21018"/>
                </a:moveTo>
                <a:cubicBezTo>
                  <a:pt x="279335" y="21018"/>
                  <a:pt x="277927" y="22322"/>
                  <a:pt x="277771" y="24095"/>
                </a:cubicBezTo>
                <a:lnTo>
                  <a:pt x="266766" y="24095"/>
                </a:lnTo>
                <a:cubicBezTo>
                  <a:pt x="266505" y="22479"/>
                  <a:pt x="264576" y="21853"/>
                  <a:pt x="263428" y="22896"/>
                </a:cubicBezTo>
                <a:cubicBezTo>
                  <a:pt x="262229" y="23991"/>
                  <a:pt x="262750" y="25921"/>
                  <a:pt x="264263" y="26338"/>
                </a:cubicBezTo>
                <a:cubicBezTo>
                  <a:pt x="263272" y="38646"/>
                  <a:pt x="252998" y="48138"/>
                  <a:pt x="240637" y="48138"/>
                </a:cubicBezTo>
                <a:cubicBezTo>
                  <a:pt x="228277" y="48138"/>
                  <a:pt x="218002" y="38646"/>
                  <a:pt x="216959" y="26338"/>
                </a:cubicBezTo>
                <a:cubicBezTo>
                  <a:pt x="218472" y="25921"/>
                  <a:pt x="218993" y="23991"/>
                  <a:pt x="217794" y="22948"/>
                </a:cubicBezTo>
                <a:cubicBezTo>
                  <a:pt x="216646" y="21853"/>
                  <a:pt x="214769" y="22479"/>
                  <a:pt x="214508" y="24095"/>
                </a:cubicBezTo>
                <a:lnTo>
                  <a:pt x="201835" y="24095"/>
                </a:lnTo>
                <a:cubicBezTo>
                  <a:pt x="201678" y="23157"/>
                  <a:pt x="200896" y="22479"/>
                  <a:pt x="200009" y="22427"/>
                </a:cubicBezTo>
                <a:cubicBezTo>
                  <a:pt x="198966" y="9753"/>
                  <a:pt x="188379" y="1"/>
                  <a:pt x="175654" y="1"/>
                </a:cubicBezTo>
                <a:cubicBezTo>
                  <a:pt x="162980" y="1"/>
                  <a:pt x="152393" y="9753"/>
                  <a:pt x="151350" y="22427"/>
                </a:cubicBezTo>
                <a:cubicBezTo>
                  <a:pt x="150411" y="22479"/>
                  <a:pt x="149681" y="23157"/>
                  <a:pt x="149525" y="24095"/>
                </a:cubicBezTo>
                <a:lnTo>
                  <a:pt x="136903" y="24095"/>
                </a:lnTo>
                <a:cubicBezTo>
                  <a:pt x="136643" y="22479"/>
                  <a:pt x="134765" y="21853"/>
                  <a:pt x="133566" y="22896"/>
                </a:cubicBezTo>
                <a:cubicBezTo>
                  <a:pt x="132418" y="23991"/>
                  <a:pt x="132888" y="25921"/>
                  <a:pt x="134400" y="26338"/>
                </a:cubicBezTo>
                <a:cubicBezTo>
                  <a:pt x="133409" y="38646"/>
                  <a:pt x="123135" y="48138"/>
                  <a:pt x="110774" y="48138"/>
                </a:cubicBezTo>
                <a:cubicBezTo>
                  <a:pt x="98414" y="48138"/>
                  <a:pt x="88088" y="38646"/>
                  <a:pt x="87097" y="26338"/>
                </a:cubicBezTo>
                <a:cubicBezTo>
                  <a:pt x="88609" y="25921"/>
                  <a:pt x="89131" y="23991"/>
                  <a:pt x="87931" y="22896"/>
                </a:cubicBezTo>
                <a:cubicBezTo>
                  <a:pt x="86732" y="21853"/>
                  <a:pt x="84854" y="22479"/>
                  <a:pt x="84593" y="24095"/>
                </a:cubicBezTo>
                <a:lnTo>
                  <a:pt x="71972" y="24095"/>
                </a:lnTo>
                <a:cubicBezTo>
                  <a:pt x="71816" y="23157"/>
                  <a:pt x="71033" y="22479"/>
                  <a:pt x="70095" y="22427"/>
                </a:cubicBezTo>
                <a:cubicBezTo>
                  <a:pt x="68999" y="9805"/>
                  <a:pt x="58464" y="157"/>
                  <a:pt x="45791" y="157"/>
                </a:cubicBezTo>
                <a:cubicBezTo>
                  <a:pt x="33170" y="157"/>
                  <a:pt x="22635" y="9805"/>
                  <a:pt x="21539" y="22427"/>
                </a:cubicBezTo>
                <a:cubicBezTo>
                  <a:pt x="20601" y="22479"/>
                  <a:pt x="19818" y="23157"/>
                  <a:pt x="19662" y="24095"/>
                </a:cubicBezTo>
                <a:lnTo>
                  <a:pt x="6728" y="24095"/>
                </a:lnTo>
                <a:cubicBezTo>
                  <a:pt x="6311" y="19767"/>
                  <a:pt x="0" y="20132"/>
                  <a:pt x="0" y="24408"/>
                </a:cubicBezTo>
                <a:cubicBezTo>
                  <a:pt x="0" y="28633"/>
                  <a:pt x="6311" y="28998"/>
                  <a:pt x="6728" y="24721"/>
                </a:cubicBezTo>
                <a:lnTo>
                  <a:pt x="19662" y="24721"/>
                </a:lnTo>
                <a:cubicBezTo>
                  <a:pt x="19871" y="26286"/>
                  <a:pt x="21800" y="26964"/>
                  <a:pt x="23000" y="25869"/>
                </a:cubicBezTo>
                <a:cubicBezTo>
                  <a:pt x="24147" y="24826"/>
                  <a:pt x="23678" y="22844"/>
                  <a:pt x="22113" y="22479"/>
                </a:cubicBezTo>
                <a:cubicBezTo>
                  <a:pt x="23104" y="10118"/>
                  <a:pt x="33431" y="626"/>
                  <a:pt x="45791" y="626"/>
                </a:cubicBezTo>
                <a:cubicBezTo>
                  <a:pt x="58151" y="626"/>
                  <a:pt x="68478" y="10118"/>
                  <a:pt x="69469" y="22479"/>
                </a:cubicBezTo>
                <a:cubicBezTo>
                  <a:pt x="67904" y="22896"/>
                  <a:pt x="67435" y="24826"/>
                  <a:pt x="68634" y="25869"/>
                </a:cubicBezTo>
                <a:cubicBezTo>
                  <a:pt x="69834" y="26964"/>
                  <a:pt x="71711" y="26286"/>
                  <a:pt x="71972" y="24721"/>
                </a:cubicBezTo>
                <a:lnTo>
                  <a:pt x="84593" y="24721"/>
                </a:lnTo>
                <a:cubicBezTo>
                  <a:pt x="84750" y="25608"/>
                  <a:pt x="85480" y="26338"/>
                  <a:pt x="86419" y="26390"/>
                </a:cubicBezTo>
                <a:cubicBezTo>
                  <a:pt x="87462" y="39064"/>
                  <a:pt x="98049" y="48764"/>
                  <a:pt x="110722" y="48764"/>
                </a:cubicBezTo>
                <a:cubicBezTo>
                  <a:pt x="123448" y="48764"/>
                  <a:pt x="133983" y="39064"/>
                  <a:pt x="135026" y="26390"/>
                </a:cubicBezTo>
                <a:cubicBezTo>
                  <a:pt x="135965" y="26338"/>
                  <a:pt x="136747" y="25660"/>
                  <a:pt x="136903" y="24721"/>
                </a:cubicBezTo>
                <a:lnTo>
                  <a:pt x="149525" y="24721"/>
                </a:lnTo>
                <a:cubicBezTo>
                  <a:pt x="149785" y="26286"/>
                  <a:pt x="151663" y="26964"/>
                  <a:pt x="152862" y="25869"/>
                </a:cubicBezTo>
                <a:cubicBezTo>
                  <a:pt x="154010" y="24826"/>
                  <a:pt x="153540" y="22896"/>
                  <a:pt x="152028" y="22479"/>
                </a:cubicBezTo>
                <a:cubicBezTo>
                  <a:pt x="153019" y="10118"/>
                  <a:pt x="163293" y="626"/>
                  <a:pt x="175706" y="626"/>
                </a:cubicBezTo>
                <a:cubicBezTo>
                  <a:pt x="188066" y="626"/>
                  <a:pt x="198393" y="10118"/>
                  <a:pt x="199384" y="22479"/>
                </a:cubicBezTo>
                <a:cubicBezTo>
                  <a:pt x="197819" y="22844"/>
                  <a:pt x="197350" y="24826"/>
                  <a:pt x="198497" y="25869"/>
                </a:cubicBezTo>
                <a:cubicBezTo>
                  <a:pt x="199696" y="26964"/>
                  <a:pt x="201574" y="26286"/>
                  <a:pt x="201835" y="24721"/>
                </a:cubicBezTo>
                <a:lnTo>
                  <a:pt x="214508" y="24721"/>
                </a:lnTo>
                <a:cubicBezTo>
                  <a:pt x="214612" y="25660"/>
                  <a:pt x="215395" y="26338"/>
                  <a:pt x="216333" y="26390"/>
                </a:cubicBezTo>
                <a:cubicBezTo>
                  <a:pt x="217377" y="39064"/>
                  <a:pt x="227964" y="48816"/>
                  <a:pt x="240637" y="48816"/>
                </a:cubicBezTo>
                <a:cubicBezTo>
                  <a:pt x="253363" y="48816"/>
                  <a:pt x="263898" y="39064"/>
                  <a:pt x="264941" y="26390"/>
                </a:cubicBezTo>
                <a:cubicBezTo>
                  <a:pt x="265879" y="26338"/>
                  <a:pt x="266610" y="25660"/>
                  <a:pt x="266766" y="24721"/>
                </a:cubicBezTo>
                <a:lnTo>
                  <a:pt x="277771" y="24721"/>
                </a:lnTo>
                <a:cubicBezTo>
                  <a:pt x="278083" y="27642"/>
                  <a:pt x="281682" y="28789"/>
                  <a:pt x="283612" y="26651"/>
                </a:cubicBezTo>
                <a:cubicBezTo>
                  <a:pt x="285541" y="24461"/>
                  <a:pt x="284029" y="21018"/>
                  <a:pt x="281108" y="21018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1005;p37">
            <a:extLst>
              <a:ext uri="{FF2B5EF4-FFF2-40B4-BE49-F238E27FC236}">
                <a16:creationId xmlns:a16="http://schemas.microsoft.com/office/drawing/2014/main" id="{1E182B70-FC8E-46F9-79C0-AF0687D27CD1}"/>
              </a:ext>
            </a:extLst>
          </p:cNvPr>
          <p:cNvSpPr/>
          <p:nvPr/>
        </p:nvSpPr>
        <p:spPr>
          <a:xfrm>
            <a:off x="2707596" y="2564220"/>
            <a:ext cx="632722" cy="632706"/>
          </a:xfrm>
          <a:custGeom>
            <a:avLst/>
            <a:gdLst/>
            <a:ahLst/>
            <a:cxnLst/>
            <a:rect l="l" t="t" r="r" b="b"/>
            <a:pathLst>
              <a:path w="39638" h="39637" extrusionOk="0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1" y="39637"/>
                  <a:pt x="39637" y="30771"/>
                  <a:pt x="39637" y="19818"/>
                </a:cubicBezTo>
                <a:cubicBezTo>
                  <a:pt x="39637" y="8866"/>
                  <a:pt x="30771" y="0"/>
                  <a:pt x="198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006;p37">
            <a:extLst>
              <a:ext uri="{FF2B5EF4-FFF2-40B4-BE49-F238E27FC236}">
                <a16:creationId xmlns:a16="http://schemas.microsoft.com/office/drawing/2014/main" id="{D9BA8EF2-A5CE-6D9E-3D7F-570606F8C3E1}"/>
              </a:ext>
            </a:extLst>
          </p:cNvPr>
          <p:cNvSpPr/>
          <p:nvPr/>
        </p:nvSpPr>
        <p:spPr>
          <a:xfrm>
            <a:off x="2964001" y="2512598"/>
            <a:ext cx="119894" cy="57465"/>
          </a:xfrm>
          <a:custGeom>
            <a:avLst/>
            <a:gdLst/>
            <a:ahLst/>
            <a:cxnLst/>
            <a:rect l="l" t="t" r="r" b="b"/>
            <a:pathLst>
              <a:path w="7511" h="3600" extrusionOk="0">
                <a:moveTo>
                  <a:pt x="3756" y="1"/>
                </a:moveTo>
                <a:lnTo>
                  <a:pt x="1" y="3599"/>
                </a:lnTo>
                <a:lnTo>
                  <a:pt x="7511" y="3599"/>
                </a:lnTo>
                <a:lnTo>
                  <a:pt x="375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07;p37">
            <a:extLst>
              <a:ext uri="{FF2B5EF4-FFF2-40B4-BE49-F238E27FC236}">
                <a16:creationId xmlns:a16="http://schemas.microsoft.com/office/drawing/2014/main" id="{1EE2B927-65CB-35F2-B94D-D269B953A94B}"/>
              </a:ext>
            </a:extLst>
          </p:cNvPr>
          <p:cNvSpPr/>
          <p:nvPr/>
        </p:nvSpPr>
        <p:spPr>
          <a:xfrm>
            <a:off x="2959005" y="1847440"/>
            <a:ext cx="129887" cy="129871"/>
          </a:xfrm>
          <a:custGeom>
            <a:avLst/>
            <a:gdLst/>
            <a:ahLst/>
            <a:cxnLst/>
            <a:rect l="l" t="t" r="r" b="b"/>
            <a:pathLst>
              <a:path w="8137" h="8136" extrusionOk="0">
                <a:moveTo>
                  <a:pt x="4069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069" y="8136"/>
                </a:cubicBezTo>
                <a:cubicBezTo>
                  <a:pt x="6312" y="8136"/>
                  <a:pt x="8137" y="6311"/>
                  <a:pt x="8137" y="4068"/>
                </a:cubicBezTo>
                <a:cubicBezTo>
                  <a:pt x="8137" y="1825"/>
                  <a:pt x="6312" y="0"/>
                  <a:pt x="40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008;p37">
            <a:extLst>
              <a:ext uri="{FF2B5EF4-FFF2-40B4-BE49-F238E27FC236}">
                <a16:creationId xmlns:a16="http://schemas.microsoft.com/office/drawing/2014/main" id="{5B47D1AD-0702-632B-DC2A-B87278A13640}"/>
              </a:ext>
            </a:extLst>
          </p:cNvPr>
          <p:cNvSpPr/>
          <p:nvPr/>
        </p:nvSpPr>
        <p:spPr>
          <a:xfrm>
            <a:off x="2987322" y="1875742"/>
            <a:ext cx="73268" cy="73268"/>
          </a:xfrm>
          <a:custGeom>
            <a:avLst/>
            <a:gdLst/>
            <a:ahLst/>
            <a:cxnLst/>
            <a:rect l="l" t="t" r="r" b="b"/>
            <a:pathLst>
              <a:path w="4590" h="4590" extrusionOk="0">
                <a:moveTo>
                  <a:pt x="2295" y="0"/>
                </a:moveTo>
                <a:cubicBezTo>
                  <a:pt x="1043" y="0"/>
                  <a:pt x="0" y="1043"/>
                  <a:pt x="0" y="2295"/>
                </a:cubicBezTo>
                <a:cubicBezTo>
                  <a:pt x="0" y="3547"/>
                  <a:pt x="1043" y="4590"/>
                  <a:pt x="2295" y="4590"/>
                </a:cubicBezTo>
                <a:cubicBezTo>
                  <a:pt x="3547" y="4590"/>
                  <a:pt x="4590" y="3547"/>
                  <a:pt x="4590" y="2295"/>
                </a:cubicBezTo>
                <a:cubicBezTo>
                  <a:pt x="4590" y="1043"/>
                  <a:pt x="3547" y="0"/>
                  <a:pt x="229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009;p37">
            <a:extLst>
              <a:ext uri="{FF2B5EF4-FFF2-40B4-BE49-F238E27FC236}">
                <a16:creationId xmlns:a16="http://schemas.microsoft.com/office/drawing/2014/main" id="{3B917817-A653-D57A-7220-1EA70C56F909}"/>
              </a:ext>
            </a:extLst>
          </p:cNvPr>
          <p:cNvSpPr/>
          <p:nvPr/>
        </p:nvSpPr>
        <p:spPr>
          <a:xfrm>
            <a:off x="3023940" y="1967319"/>
            <a:ext cx="16" cy="617717"/>
          </a:xfrm>
          <a:custGeom>
            <a:avLst/>
            <a:gdLst/>
            <a:ahLst/>
            <a:cxnLst/>
            <a:rect l="l" t="t" r="r" b="b"/>
            <a:pathLst>
              <a:path w="1" h="38698" fill="none" extrusionOk="0">
                <a:moveTo>
                  <a:pt x="1" y="38698"/>
                </a:moveTo>
                <a:lnTo>
                  <a:pt x="1" y="0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chemeClr val="accent1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10;p37">
            <a:extLst>
              <a:ext uri="{FF2B5EF4-FFF2-40B4-BE49-F238E27FC236}">
                <a16:creationId xmlns:a16="http://schemas.microsoft.com/office/drawing/2014/main" id="{3AFE2464-8E4E-43D8-5EEF-2F06D073A3EF}"/>
              </a:ext>
            </a:extLst>
          </p:cNvPr>
          <p:cNvSpPr/>
          <p:nvPr/>
        </p:nvSpPr>
        <p:spPr>
          <a:xfrm>
            <a:off x="2793346" y="2649955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011;p37">
            <a:extLst>
              <a:ext uri="{FF2B5EF4-FFF2-40B4-BE49-F238E27FC236}">
                <a16:creationId xmlns:a16="http://schemas.microsoft.com/office/drawing/2014/main" id="{96AEA720-1C38-6E4D-05A4-A93EA89A8DC1}"/>
              </a:ext>
            </a:extLst>
          </p:cNvPr>
          <p:cNvSpPr/>
          <p:nvPr/>
        </p:nvSpPr>
        <p:spPr>
          <a:xfrm>
            <a:off x="2793346" y="2649955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012;p37">
            <a:extLst>
              <a:ext uri="{FF2B5EF4-FFF2-40B4-BE49-F238E27FC236}">
                <a16:creationId xmlns:a16="http://schemas.microsoft.com/office/drawing/2014/main" id="{3C7F5332-4DDF-CD79-6084-A94FE3936F1D}"/>
              </a:ext>
            </a:extLst>
          </p:cNvPr>
          <p:cNvGrpSpPr/>
          <p:nvPr/>
        </p:nvGrpSpPr>
        <p:grpSpPr>
          <a:xfrm>
            <a:off x="2905738" y="2734045"/>
            <a:ext cx="235606" cy="294716"/>
            <a:chOff x="2905736" y="2888729"/>
            <a:chExt cx="235606" cy="294716"/>
          </a:xfrm>
        </p:grpSpPr>
        <p:sp>
          <p:nvSpPr>
            <p:cNvPr id="13" name="Google Shape;1013;p37">
              <a:extLst>
                <a:ext uri="{FF2B5EF4-FFF2-40B4-BE49-F238E27FC236}">
                  <a16:creationId xmlns:a16="http://schemas.microsoft.com/office/drawing/2014/main" id="{CCFBA754-2065-E4A8-B199-4E284F8CE570}"/>
                </a:ext>
              </a:extLst>
            </p:cNvPr>
            <p:cNvSpPr/>
            <p:nvPr/>
          </p:nvSpPr>
          <p:spPr>
            <a:xfrm>
              <a:off x="2956513" y="2888729"/>
              <a:ext cx="184830" cy="184830"/>
            </a:xfrm>
            <a:custGeom>
              <a:avLst/>
              <a:gdLst/>
              <a:ahLst/>
              <a:cxnLst/>
              <a:rect l="l" t="t" r="r" b="b"/>
              <a:pathLst>
                <a:path w="11579" h="11579" extrusionOk="0">
                  <a:moveTo>
                    <a:pt x="5761" y="1819"/>
                  </a:moveTo>
                  <a:cubicBezTo>
                    <a:pt x="7989" y="1819"/>
                    <a:pt x="10085" y="3763"/>
                    <a:pt x="9649" y="6415"/>
                  </a:cubicBezTo>
                  <a:cubicBezTo>
                    <a:pt x="9388" y="8084"/>
                    <a:pt x="8084" y="9388"/>
                    <a:pt x="6468" y="9701"/>
                  </a:cubicBezTo>
                  <a:cubicBezTo>
                    <a:pt x="6229" y="9740"/>
                    <a:pt x="5996" y="9759"/>
                    <a:pt x="5769" y="9759"/>
                  </a:cubicBezTo>
                  <a:cubicBezTo>
                    <a:pt x="2380" y="9759"/>
                    <a:pt x="431" y="5567"/>
                    <a:pt x="2973" y="3025"/>
                  </a:cubicBezTo>
                  <a:cubicBezTo>
                    <a:pt x="3796" y="2187"/>
                    <a:pt x="4791" y="1819"/>
                    <a:pt x="5761" y="1819"/>
                  </a:cubicBezTo>
                  <a:close/>
                  <a:moveTo>
                    <a:pt x="4799" y="0"/>
                  </a:moveTo>
                  <a:cubicBezTo>
                    <a:pt x="4642" y="0"/>
                    <a:pt x="4486" y="157"/>
                    <a:pt x="4486" y="313"/>
                  </a:cubicBezTo>
                  <a:lnTo>
                    <a:pt x="4486" y="626"/>
                  </a:lnTo>
                  <a:cubicBezTo>
                    <a:pt x="4486" y="731"/>
                    <a:pt x="4381" y="835"/>
                    <a:pt x="4277" y="887"/>
                  </a:cubicBezTo>
                  <a:cubicBezTo>
                    <a:pt x="3964" y="991"/>
                    <a:pt x="3651" y="1096"/>
                    <a:pt x="3390" y="1252"/>
                  </a:cubicBezTo>
                  <a:cubicBezTo>
                    <a:pt x="3326" y="1274"/>
                    <a:pt x="3270" y="1286"/>
                    <a:pt x="3219" y="1286"/>
                  </a:cubicBezTo>
                  <a:cubicBezTo>
                    <a:pt x="3148" y="1286"/>
                    <a:pt x="3086" y="1261"/>
                    <a:pt x="3025" y="1200"/>
                  </a:cubicBezTo>
                  <a:lnTo>
                    <a:pt x="2817" y="991"/>
                  </a:lnTo>
                  <a:cubicBezTo>
                    <a:pt x="2765" y="939"/>
                    <a:pt x="2686" y="913"/>
                    <a:pt x="2608" y="913"/>
                  </a:cubicBezTo>
                  <a:cubicBezTo>
                    <a:pt x="2530" y="913"/>
                    <a:pt x="2452" y="939"/>
                    <a:pt x="2400" y="991"/>
                  </a:cubicBezTo>
                  <a:lnTo>
                    <a:pt x="991" y="2399"/>
                  </a:lnTo>
                  <a:cubicBezTo>
                    <a:pt x="887" y="2504"/>
                    <a:pt x="887" y="2712"/>
                    <a:pt x="991" y="2817"/>
                  </a:cubicBezTo>
                  <a:lnTo>
                    <a:pt x="1200" y="3025"/>
                  </a:lnTo>
                  <a:cubicBezTo>
                    <a:pt x="1304" y="3130"/>
                    <a:pt x="1304" y="3286"/>
                    <a:pt x="1252" y="3390"/>
                  </a:cubicBezTo>
                  <a:cubicBezTo>
                    <a:pt x="1096" y="3703"/>
                    <a:pt x="991" y="3964"/>
                    <a:pt x="887" y="4277"/>
                  </a:cubicBezTo>
                  <a:cubicBezTo>
                    <a:pt x="835" y="4433"/>
                    <a:pt x="731" y="4486"/>
                    <a:pt x="574" y="4538"/>
                  </a:cubicBezTo>
                  <a:lnTo>
                    <a:pt x="313" y="4538"/>
                  </a:lnTo>
                  <a:cubicBezTo>
                    <a:pt x="105" y="4538"/>
                    <a:pt x="0" y="4642"/>
                    <a:pt x="0" y="4799"/>
                  </a:cubicBezTo>
                  <a:lnTo>
                    <a:pt x="0" y="6780"/>
                  </a:lnTo>
                  <a:cubicBezTo>
                    <a:pt x="0" y="6937"/>
                    <a:pt x="105" y="7093"/>
                    <a:pt x="313" y="7093"/>
                  </a:cubicBezTo>
                  <a:lnTo>
                    <a:pt x="574" y="7093"/>
                  </a:lnTo>
                  <a:cubicBezTo>
                    <a:pt x="731" y="7093"/>
                    <a:pt x="835" y="7198"/>
                    <a:pt x="887" y="7302"/>
                  </a:cubicBezTo>
                  <a:cubicBezTo>
                    <a:pt x="991" y="7615"/>
                    <a:pt x="1096" y="7928"/>
                    <a:pt x="1252" y="8188"/>
                  </a:cubicBezTo>
                  <a:cubicBezTo>
                    <a:pt x="1304" y="8293"/>
                    <a:pt x="1304" y="8449"/>
                    <a:pt x="1200" y="8554"/>
                  </a:cubicBezTo>
                  <a:lnTo>
                    <a:pt x="991" y="8762"/>
                  </a:lnTo>
                  <a:cubicBezTo>
                    <a:pt x="887" y="8866"/>
                    <a:pt x="887" y="9075"/>
                    <a:pt x="991" y="9179"/>
                  </a:cubicBezTo>
                  <a:lnTo>
                    <a:pt x="2400" y="10588"/>
                  </a:lnTo>
                  <a:cubicBezTo>
                    <a:pt x="2452" y="10640"/>
                    <a:pt x="2517" y="10666"/>
                    <a:pt x="2589" y="10666"/>
                  </a:cubicBezTo>
                  <a:cubicBezTo>
                    <a:pt x="2660" y="10666"/>
                    <a:pt x="2739" y="10640"/>
                    <a:pt x="2817" y="10588"/>
                  </a:cubicBezTo>
                  <a:lnTo>
                    <a:pt x="3025" y="10379"/>
                  </a:lnTo>
                  <a:cubicBezTo>
                    <a:pt x="3086" y="10318"/>
                    <a:pt x="3165" y="10293"/>
                    <a:pt x="3241" y="10293"/>
                  </a:cubicBezTo>
                  <a:cubicBezTo>
                    <a:pt x="3295" y="10293"/>
                    <a:pt x="3347" y="10305"/>
                    <a:pt x="3390" y="10327"/>
                  </a:cubicBezTo>
                  <a:cubicBezTo>
                    <a:pt x="3651" y="10483"/>
                    <a:pt x="3964" y="10588"/>
                    <a:pt x="4277" y="10692"/>
                  </a:cubicBezTo>
                  <a:cubicBezTo>
                    <a:pt x="4381" y="10744"/>
                    <a:pt x="4486" y="10848"/>
                    <a:pt x="4486" y="11005"/>
                  </a:cubicBezTo>
                  <a:lnTo>
                    <a:pt x="4486" y="11318"/>
                  </a:lnTo>
                  <a:cubicBezTo>
                    <a:pt x="4486" y="11474"/>
                    <a:pt x="4642" y="11578"/>
                    <a:pt x="4799" y="11578"/>
                  </a:cubicBezTo>
                  <a:lnTo>
                    <a:pt x="6780" y="11578"/>
                  </a:lnTo>
                  <a:cubicBezTo>
                    <a:pt x="6937" y="11578"/>
                    <a:pt x="7041" y="11474"/>
                    <a:pt x="7041" y="11318"/>
                  </a:cubicBezTo>
                  <a:lnTo>
                    <a:pt x="7041" y="10953"/>
                  </a:lnTo>
                  <a:cubicBezTo>
                    <a:pt x="7041" y="10796"/>
                    <a:pt x="7146" y="10692"/>
                    <a:pt x="7302" y="10640"/>
                  </a:cubicBezTo>
                  <a:cubicBezTo>
                    <a:pt x="7615" y="10588"/>
                    <a:pt x="7876" y="10431"/>
                    <a:pt x="8189" y="10327"/>
                  </a:cubicBezTo>
                  <a:cubicBezTo>
                    <a:pt x="8233" y="10283"/>
                    <a:pt x="8286" y="10267"/>
                    <a:pt x="8341" y="10267"/>
                  </a:cubicBezTo>
                  <a:cubicBezTo>
                    <a:pt x="8416" y="10267"/>
                    <a:pt x="8493" y="10297"/>
                    <a:pt x="8554" y="10327"/>
                  </a:cubicBezTo>
                  <a:lnTo>
                    <a:pt x="8762" y="10588"/>
                  </a:lnTo>
                  <a:cubicBezTo>
                    <a:pt x="8814" y="10640"/>
                    <a:pt x="8893" y="10666"/>
                    <a:pt x="8971" y="10666"/>
                  </a:cubicBezTo>
                  <a:cubicBezTo>
                    <a:pt x="9049" y="10666"/>
                    <a:pt x="9127" y="10640"/>
                    <a:pt x="9180" y="10588"/>
                  </a:cubicBezTo>
                  <a:lnTo>
                    <a:pt x="10588" y="9179"/>
                  </a:lnTo>
                  <a:cubicBezTo>
                    <a:pt x="10692" y="9075"/>
                    <a:pt x="10692" y="8866"/>
                    <a:pt x="10588" y="8762"/>
                  </a:cubicBezTo>
                  <a:lnTo>
                    <a:pt x="10379" y="8554"/>
                  </a:lnTo>
                  <a:cubicBezTo>
                    <a:pt x="10275" y="8449"/>
                    <a:pt x="10275" y="8293"/>
                    <a:pt x="10327" y="8188"/>
                  </a:cubicBezTo>
                  <a:cubicBezTo>
                    <a:pt x="10483" y="7928"/>
                    <a:pt x="10588" y="7615"/>
                    <a:pt x="10692" y="7302"/>
                  </a:cubicBezTo>
                  <a:cubicBezTo>
                    <a:pt x="10744" y="7198"/>
                    <a:pt x="10848" y="7093"/>
                    <a:pt x="10953" y="7093"/>
                  </a:cubicBezTo>
                  <a:lnTo>
                    <a:pt x="11266" y="7093"/>
                  </a:lnTo>
                  <a:cubicBezTo>
                    <a:pt x="11422" y="7093"/>
                    <a:pt x="11579" y="6937"/>
                    <a:pt x="11579" y="6780"/>
                  </a:cubicBezTo>
                  <a:lnTo>
                    <a:pt x="11579" y="4799"/>
                  </a:lnTo>
                  <a:cubicBezTo>
                    <a:pt x="11579" y="4642"/>
                    <a:pt x="11422" y="4538"/>
                    <a:pt x="11266" y="4538"/>
                  </a:cubicBezTo>
                  <a:lnTo>
                    <a:pt x="10953" y="4538"/>
                  </a:lnTo>
                  <a:cubicBezTo>
                    <a:pt x="10848" y="4486"/>
                    <a:pt x="10692" y="4433"/>
                    <a:pt x="10692" y="4277"/>
                  </a:cubicBezTo>
                  <a:cubicBezTo>
                    <a:pt x="10588" y="3964"/>
                    <a:pt x="10483" y="3703"/>
                    <a:pt x="10327" y="3390"/>
                  </a:cubicBezTo>
                  <a:cubicBezTo>
                    <a:pt x="10223" y="3286"/>
                    <a:pt x="10275" y="3130"/>
                    <a:pt x="10379" y="3025"/>
                  </a:cubicBezTo>
                  <a:lnTo>
                    <a:pt x="10588" y="2817"/>
                  </a:lnTo>
                  <a:cubicBezTo>
                    <a:pt x="10692" y="2712"/>
                    <a:pt x="10692" y="2504"/>
                    <a:pt x="10588" y="2399"/>
                  </a:cubicBezTo>
                  <a:lnTo>
                    <a:pt x="9180" y="991"/>
                  </a:lnTo>
                  <a:cubicBezTo>
                    <a:pt x="9127" y="939"/>
                    <a:pt x="9049" y="913"/>
                    <a:pt x="8971" y="913"/>
                  </a:cubicBezTo>
                  <a:cubicBezTo>
                    <a:pt x="8893" y="913"/>
                    <a:pt x="8814" y="939"/>
                    <a:pt x="8762" y="991"/>
                  </a:cubicBezTo>
                  <a:lnTo>
                    <a:pt x="8554" y="1200"/>
                  </a:lnTo>
                  <a:cubicBezTo>
                    <a:pt x="8489" y="1264"/>
                    <a:pt x="8405" y="1309"/>
                    <a:pt x="8325" y="1309"/>
                  </a:cubicBezTo>
                  <a:cubicBezTo>
                    <a:pt x="8276" y="1309"/>
                    <a:pt x="8228" y="1292"/>
                    <a:pt x="8189" y="1252"/>
                  </a:cubicBezTo>
                  <a:cubicBezTo>
                    <a:pt x="7876" y="1096"/>
                    <a:pt x="7615" y="991"/>
                    <a:pt x="7302" y="887"/>
                  </a:cubicBezTo>
                  <a:cubicBezTo>
                    <a:pt x="7146" y="835"/>
                    <a:pt x="7041" y="731"/>
                    <a:pt x="7041" y="626"/>
                  </a:cubicBezTo>
                  <a:lnTo>
                    <a:pt x="7041" y="313"/>
                  </a:lnTo>
                  <a:cubicBezTo>
                    <a:pt x="7041" y="157"/>
                    <a:pt x="6937" y="0"/>
                    <a:pt x="67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14;p37">
              <a:extLst>
                <a:ext uri="{FF2B5EF4-FFF2-40B4-BE49-F238E27FC236}">
                  <a16:creationId xmlns:a16="http://schemas.microsoft.com/office/drawing/2014/main" id="{D11C4317-F4B4-1ADD-F02F-1A97CAFDB126}"/>
                </a:ext>
              </a:extLst>
            </p:cNvPr>
            <p:cNvSpPr/>
            <p:nvPr/>
          </p:nvSpPr>
          <p:spPr>
            <a:xfrm>
              <a:off x="2978158" y="2928683"/>
              <a:ext cx="123231" cy="105400"/>
            </a:xfrm>
            <a:custGeom>
              <a:avLst/>
              <a:gdLst/>
              <a:ahLst/>
              <a:cxnLst/>
              <a:rect l="l" t="t" r="r" b="b"/>
              <a:pathLst>
                <a:path w="7720" h="6603" extrusionOk="0">
                  <a:moveTo>
                    <a:pt x="4434" y="1"/>
                  </a:moveTo>
                  <a:cubicBezTo>
                    <a:pt x="1513" y="1"/>
                    <a:pt x="0" y="3547"/>
                    <a:pt x="2087" y="5633"/>
                  </a:cubicBezTo>
                  <a:cubicBezTo>
                    <a:pt x="2757" y="6304"/>
                    <a:pt x="3578" y="6602"/>
                    <a:pt x="4383" y="6602"/>
                  </a:cubicBezTo>
                  <a:cubicBezTo>
                    <a:pt x="6085" y="6602"/>
                    <a:pt x="7719" y="5269"/>
                    <a:pt x="7719" y="3286"/>
                  </a:cubicBezTo>
                  <a:cubicBezTo>
                    <a:pt x="7719" y="1461"/>
                    <a:pt x="6259" y="1"/>
                    <a:pt x="4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15;p37">
              <a:extLst>
                <a:ext uri="{FF2B5EF4-FFF2-40B4-BE49-F238E27FC236}">
                  <a16:creationId xmlns:a16="http://schemas.microsoft.com/office/drawing/2014/main" id="{B5E97701-9063-E7B2-C7E0-D51125AFCF41}"/>
                </a:ext>
              </a:extLst>
            </p:cNvPr>
            <p:cNvSpPr/>
            <p:nvPr/>
          </p:nvSpPr>
          <p:spPr>
            <a:xfrm>
              <a:off x="2905736" y="3051898"/>
              <a:ext cx="130717" cy="131547"/>
            </a:xfrm>
            <a:custGeom>
              <a:avLst/>
              <a:gdLst/>
              <a:ahLst/>
              <a:cxnLst/>
              <a:rect l="l" t="t" r="r" b="b"/>
              <a:pathLst>
                <a:path w="8189" h="8241" extrusionOk="0">
                  <a:moveTo>
                    <a:pt x="4122" y="1305"/>
                  </a:moveTo>
                  <a:cubicBezTo>
                    <a:pt x="5702" y="1305"/>
                    <a:pt x="7213" y="2692"/>
                    <a:pt x="6884" y="4590"/>
                  </a:cubicBezTo>
                  <a:cubicBezTo>
                    <a:pt x="6676" y="5737"/>
                    <a:pt x="5737" y="6624"/>
                    <a:pt x="4590" y="6833"/>
                  </a:cubicBezTo>
                  <a:cubicBezTo>
                    <a:pt x="4413" y="6864"/>
                    <a:pt x="4241" y="6879"/>
                    <a:pt x="4074" y="6879"/>
                  </a:cubicBezTo>
                  <a:cubicBezTo>
                    <a:pt x="1724" y="6879"/>
                    <a:pt x="389" y="3940"/>
                    <a:pt x="2191" y="2139"/>
                  </a:cubicBezTo>
                  <a:cubicBezTo>
                    <a:pt x="2754" y="1560"/>
                    <a:pt x="3444" y="1305"/>
                    <a:pt x="4122" y="1305"/>
                  </a:cubicBezTo>
                  <a:close/>
                  <a:moveTo>
                    <a:pt x="3442" y="0"/>
                  </a:moveTo>
                  <a:cubicBezTo>
                    <a:pt x="3338" y="0"/>
                    <a:pt x="3234" y="105"/>
                    <a:pt x="3234" y="209"/>
                  </a:cubicBezTo>
                  <a:lnTo>
                    <a:pt x="3234" y="418"/>
                  </a:lnTo>
                  <a:cubicBezTo>
                    <a:pt x="3234" y="522"/>
                    <a:pt x="3181" y="574"/>
                    <a:pt x="3077" y="626"/>
                  </a:cubicBezTo>
                  <a:cubicBezTo>
                    <a:pt x="2869" y="678"/>
                    <a:pt x="2608" y="783"/>
                    <a:pt x="2399" y="887"/>
                  </a:cubicBezTo>
                  <a:cubicBezTo>
                    <a:pt x="2373" y="913"/>
                    <a:pt x="2334" y="926"/>
                    <a:pt x="2295" y="926"/>
                  </a:cubicBezTo>
                  <a:cubicBezTo>
                    <a:pt x="2256" y="926"/>
                    <a:pt x="2217" y="913"/>
                    <a:pt x="2191" y="887"/>
                  </a:cubicBezTo>
                  <a:lnTo>
                    <a:pt x="2034" y="731"/>
                  </a:lnTo>
                  <a:cubicBezTo>
                    <a:pt x="1982" y="705"/>
                    <a:pt x="1930" y="691"/>
                    <a:pt x="1878" y="691"/>
                  </a:cubicBezTo>
                  <a:cubicBezTo>
                    <a:pt x="1825" y="691"/>
                    <a:pt x="1773" y="705"/>
                    <a:pt x="1721" y="731"/>
                  </a:cubicBezTo>
                  <a:lnTo>
                    <a:pt x="782" y="1722"/>
                  </a:lnTo>
                  <a:cubicBezTo>
                    <a:pt x="678" y="1774"/>
                    <a:pt x="678" y="1930"/>
                    <a:pt x="782" y="2034"/>
                  </a:cubicBezTo>
                  <a:lnTo>
                    <a:pt x="887" y="2139"/>
                  </a:lnTo>
                  <a:cubicBezTo>
                    <a:pt x="939" y="2243"/>
                    <a:pt x="939" y="2347"/>
                    <a:pt x="887" y="2400"/>
                  </a:cubicBezTo>
                  <a:cubicBezTo>
                    <a:pt x="782" y="2608"/>
                    <a:pt x="730" y="2817"/>
                    <a:pt x="626" y="3078"/>
                  </a:cubicBezTo>
                  <a:cubicBezTo>
                    <a:pt x="626" y="3130"/>
                    <a:pt x="522" y="3234"/>
                    <a:pt x="417" y="3234"/>
                  </a:cubicBezTo>
                  <a:lnTo>
                    <a:pt x="209" y="3234"/>
                  </a:lnTo>
                  <a:cubicBezTo>
                    <a:pt x="104" y="3234"/>
                    <a:pt x="0" y="3286"/>
                    <a:pt x="0" y="3443"/>
                  </a:cubicBezTo>
                  <a:lnTo>
                    <a:pt x="0" y="4799"/>
                  </a:lnTo>
                  <a:cubicBezTo>
                    <a:pt x="0" y="4955"/>
                    <a:pt x="104" y="5007"/>
                    <a:pt x="209" y="5007"/>
                  </a:cubicBezTo>
                  <a:lnTo>
                    <a:pt x="469" y="5007"/>
                  </a:lnTo>
                  <a:cubicBezTo>
                    <a:pt x="522" y="5007"/>
                    <a:pt x="626" y="5111"/>
                    <a:pt x="678" y="5164"/>
                  </a:cubicBezTo>
                  <a:cubicBezTo>
                    <a:pt x="730" y="5424"/>
                    <a:pt x="782" y="5633"/>
                    <a:pt x="939" y="5842"/>
                  </a:cubicBezTo>
                  <a:cubicBezTo>
                    <a:pt x="939" y="5894"/>
                    <a:pt x="939" y="5998"/>
                    <a:pt x="887" y="6102"/>
                  </a:cubicBezTo>
                  <a:lnTo>
                    <a:pt x="730" y="6259"/>
                  </a:lnTo>
                  <a:cubicBezTo>
                    <a:pt x="626" y="6311"/>
                    <a:pt x="626" y="6467"/>
                    <a:pt x="730" y="6520"/>
                  </a:cubicBezTo>
                  <a:lnTo>
                    <a:pt x="1721" y="7511"/>
                  </a:lnTo>
                  <a:cubicBezTo>
                    <a:pt x="1747" y="7563"/>
                    <a:pt x="1799" y="7589"/>
                    <a:pt x="1852" y="7589"/>
                  </a:cubicBezTo>
                  <a:cubicBezTo>
                    <a:pt x="1904" y="7589"/>
                    <a:pt x="1956" y="7563"/>
                    <a:pt x="1982" y="7511"/>
                  </a:cubicBezTo>
                  <a:lnTo>
                    <a:pt x="2138" y="7354"/>
                  </a:lnTo>
                  <a:cubicBezTo>
                    <a:pt x="2191" y="7328"/>
                    <a:pt x="2243" y="7315"/>
                    <a:pt x="2288" y="7315"/>
                  </a:cubicBezTo>
                  <a:cubicBezTo>
                    <a:pt x="2334" y="7315"/>
                    <a:pt x="2373" y="7328"/>
                    <a:pt x="2399" y="7354"/>
                  </a:cubicBezTo>
                  <a:cubicBezTo>
                    <a:pt x="2608" y="7458"/>
                    <a:pt x="2816" y="7563"/>
                    <a:pt x="3077" y="7615"/>
                  </a:cubicBezTo>
                  <a:cubicBezTo>
                    <a:pt x="3129" y="7615"/>
                    <a:pt x="3234" y="7719"/>
                    <a:pt x="3234" y="7823"/>
                  </a:cubicBezTo>
                  <a:lnTo>
                    <a:pt x="3234" y="8032"/>
                  </a:lnTo>
                  <a:cubicBezTo>
                    <a:pt x="3234" y="8136"/>
                    <a:pt x="3286" y="8241"/>
                    <a:pt x="3442" y="8241"/>
                  </a:cubicBezTo>
                  <a:lnTo>
                    <a:pt x="4798" y="8241"/>
                  </a:lnTo>
                  <a:cubicBezTo>
                    <a:pt x="4903" y="8241"/>
                    <a:pt x="5007" y="8136"/>
                    <a:pt x="5007" y="8032"/>
                  </a:cubicBezTo>
                  <a:lnTo>
                    <a:pt x="5007" y="7823"/>
                  </a:lnTo>
                  <a:cubicBezTo>
                    <a:pt x="5007" y="7719"/>
                    <a:pt x="5059" y="7615"/>
                    <a:pt x="5163" y="7615"/>
                  </a:cubicBezTo>
                  <a:cubicBezTo>
                    <a:pt x="5424" y="7563"/>
                    <a:pt x="5633" y="7458"/>
                    <a:pt x="5841" y="7354"/>
                  </a:cubicBezTo>
                  <a:cubicBezTo>
                    <a:pt x="5867" y="7328"/>
                    <a:pt x="5907" y="7315"/>
                    <a:pt x="5952" y="7315"/>
                  </a:cubicBezTo>
                  <a:cubicBezTo>
                    <a:pt x="5998" y="7315"/>
                    <a:pt x="6050" y="7328"/>
                    <a:pt x="6102" y="7354"/>
                  </a:cubicBezTo>
                  <a:lnTo>
                    <a:pt x="6259" y="7511"/>
                  </a:lnTo>
                  <a:cubicBezTo>
                    <a:pt x="6285" y="7563"/>
                    <a:pt x="6337" y="7589"/>
                    <a:pt x="6389" y="7589"/>
                  </a:cubicBezTo>
                  <a:cubicBezTo>
                    <a:pt x="6441" y="7589"/>
                    <a:pt x="6493" y="7563"/>
                    <a:pt x="6519" y="7511"/>
                  </a:cubicBezTo>
                  <a:lnTo>
                    <a:pt x="7510" y="6520"/>
                  </a:lnTo>
                  <a:cubicBezTo>
                    <a:pt x="7615" y="6467"/>
                    <a:pt x="7615" y="6311"/>
                    <a:pt x="7510" y="6259"/>
                  </a:cubicBezTo>
                  <a:lnTo>
                    <a:pt x="7354" y="6102"/>
                  </a:lnTo>
                  <a:cubicBezTo>
                    <a:pt x="7302" y="5998"/>
                    <a:pt x="7302" y="5894"/>
                    <a:pt x="7302" y="5842"/>
                  </a:cubicBezTo>
                  <a:cubicBezTo>
                    <a:pt x="7406" y="5633"/>
                    <a:pt x="7510" y="5424"/>
                    <a:pt x="7562" y="5164"/>
                  </a:cubicBezTo>
                  <a:cubicBezTo>
                    <a:pt x="7615" y="5059"/>
                    <a:pt x="7719" y="5007"/>
                    <a:pt x="7771" y="5007"/>
                  </a:cubicBezTo>
                  <a:lnTo>
                    <a:pt x="7980" y="5007"/>
                  </a:lnTo>
                  <a:cubicBezTo>
                    <a:pt x="8136" y="5007"/>
                    <a:pt x="8188" y="4903"/>
                    <a:pt x="8188" y="4799"/>
                  </a:cubicBezTo>
                  <a:lnTo>
                    <a:pt x="8188" y="3390"/>
                  </a:lnTo>
                  <a:cubicBezTo>
                    <a:pt x="8188" y="3286"/>
                    <a:pt x="8136" y="3182"/>
                    <a:pt x="7980" y="3182"/>
                  </a:cubicBezTo>
                  <a:lnTo>
                    <a:pt x="7771" y="3182"/>
                  </a:lnTo>
                  <a:cubicBezTo>
                    <a:pt x="7667" y="3182"/>
                    <a:pt x="7615" y="3130"/>
                    <a:pt x="7562" y="3025"/>
                  </a:cubicBezTo>
                  <a:cubicBezTo>
                    <a:pt x="7510" y="2817"/>
                    <a:pt x="7406" y="2608"/>
                    <a:pt x="7302" y="2400"/>
                  </a:cubicBezTo>
                  <a:cubicBezTo>
                    <a:pt x="7249" y="2295"/>
                    <a:pt x="7302" y="2191"/>
                    <a:pt x="7354" y="2139"/>
                  </a:cubicBezTo>
                  <a:lnTo>
                    <a:pt x="7510" y="1982"/>
                  </a:lnTo>
                  <a:cubicBezTo>
                    <a:pt x="7562" y="1930"/>
                    <a:pt x="7562" y="1774"/>
                    <a:pt x="7510" y="1669"/>
                  </a:cubicBezTo>
                  <a:lnTo>
                    <a:pt x="6519" y="731"/>
                  </a:lnTo>
                  <a:cubicBezTo>
                    <a:pt x="6467" y="678"/>
                    <a:pt x="6415" y="652"/>
                    <a:pt x="6363" y="652"/>
                  </a:cubicBezTo>
                  <a:cubicBezTo>
                    <a:pt x="6311" y="652"/>
                    <a:pt x="6259" y="678"/>
                    <a:pt x="6206" y="731"/>
                  </a:cubicBezTo>
                  <a:lnTo>
                    <a:pt x="6102" y="887"/>
                  </a:lnTo>
                  <a:cubicBezTo>
                    <a:pt x="6050" y="913"/>
                    <a:pt x="5998" y="926"/>
                    <a:pt x="5952" y="926"/>
                  </a:cubicBezTo>
                  <a:cubicBezTo>
                    <a:pt x="5907" y="926"/>
                    <a:pt x="5867" y="913"/>
                    <a:pt x="5841" y="887"/>
                  </a:cubicBezTo>
                  <a:cubicBezTo>
                    <a:pt x="5633" y="783"/>
                    <a:pt x="5372" y="678"/>
                    <a:pt x="5163" y="626"/>
                  </a:cubicBezTo>
                  <a:cubicBezTo>
                    <a:pt x="5059" y="574"/>
                    <a:pt x="5007" y="522"/>
                    <a:pt x="5007" y="418"/>
                  </a:cubicBezTo>
                  <a:lnTo>
                    <a:pt x="5007" y="209"/>
                  </a:lnTo>
                  <a:cubicBezTo>
                    <a:pt x="5007" y="105"/>
                    <a:pt x="4903" y="0"/>
                    <a:pt x="4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16;p37">
              <a:extLst>
                <a:ext uri="{FF2B5EF4-FFF2-40B4-BE49-F238E27FC236}">
                  <a16:creationId xmlns:a16="http://schemas.microsoft.com/office/drawing/2014/main" id="{67E198FD-D500-65C4-0A18-D7964EF7F230}"/>
                </a:ext>
              </a:extLst>
            </p:cNvPr>
            <p:cNvSpPr/>
            <p:nvPr/>
          </p:nvSpPr>
          <p:spPr>
            <a:xfrm>
              <a:off x="2923215" y="3081030"/>
              <a:ext cx="84936" cy="72550"/>
            </a:xfrm>
            <a:custGeom>
              <a:avLst/>
              <a:gdLst/>
              <a:ahLst/>
              <a:cxnLst/>
              <a:rect l="l" t="t" r="r" b="b"/>
              <a:pathLst>
                <a:path w="5321" h="4545" extrusionOk="0">
                  <a:moveTo>
                    <a:pt x="3025" y="1"/>
                  </a:moveTo>
                  <a:cubicBezTo>
                    <a:pt x="991" y="1"/>
                    <a:pt x="0" y="2452"/>
                    <a:pt x="1408" y="3860"/>
                  </a:cubicBezTo>
                  <a:cubicBezTo>
                    <a:pt x="1882" y="4334"/>
                    <a:pt x="2461" y="4544"/>
                    <a:pt x="3026" y="4544"/>
                  </a:cubicBezTo>
                  <a:cubicBezTo>
                    <a:pt x="4202" y="4544"/>
                    <a:pt x="5320" y="3634"/>
                    <a:pt x="5320" y="2296"/>
                  </a:cubicBezTo>
                  <a:cubicBezTo>
                    <a:pt x="5320" y="992"/>
                    <a:pt x="4277" y="1"/>
                    <a:pt x="3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017;p37">
            <a:extLst>
              <a:ext uri="{FF2B5EF4-FFF2-40B4-BE49-F238E27FC236}">
                <a16:creationId xmlns:a16="http://schemas.microsoft.com/office/drawing/2014/main" id="{C84C41C6-E988-F19B-9587-7B4D0FA582D2}"/>
              </a:ext>
            </a:extLst>
          </p:cNvPr>
          <p:cNvSpPr/>
          <p:nvPr/>
        </p:nvSpPr>
        <p:spPr>
          <a:xfrm>
            <a:off x="5031943" y="1847440"/>
            <a:ext cx="130717" cy="129871"/>
          </a:xfrm>
          <a:custGeom>
            <a:avLst/>
            <a:gdLst/>
            <a:ahLst/>
            <a:cxnLst/>
            <a:rect l="l" t="t" r="r" b="b"/>
            <a:pathLst>
              <a:path w="8189" h="8136" extrusionOk="0">
                <a:moveTo>
                  <a:pt x="4121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121" y="8136"/>
                </a:cubicBezTo>
                <a:cubicBezTo>
                  <a:pt x="6363" y="8136"/>
                  <a:pt x="8189" y="6311"/>
                  <a:pt x="8189" y="4068"/>
                </a:cubicBezTo>
                <a:cubicBezTo>
                  <a:pt x="8189" y="1825"/>
                  <a:pt x="6363" y="0"/>
                  <a:pt x="41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018;p37">
            <a:extLst>
              <a:ext uri="{FF2B5EF4-FFF2-40B4-BE49-F238E27FC236}">
                <a16:creationId xmlns:a16="http://schemas.microsoft.com/office/drawing/2014/main" id="{38FEA1A2-0BEE-BC0B-DE0E-72C18E3AE3DC}"/>
              </a:ext>
            </a:extLst>
          </p:cNvPr>
          <p:cNvSpPr/>
          <p:nvPr/>
        </p:nvSpPr>
        <p:spPr>
          <a:xfrm>
            <a:off x="4780534" y="2564220"/>
            <a:ext cx="633552" cy="632706"/>
          </a:xfrm>
          <a:custGeom>
            <a:avLst/>
            <a:gdLst/>
            <a:ahLst/>
            <a:cxnLst/>
            <a:rect l="l" t="t" r="r" b="b"/>
            <a:pathLst>
              <a:path w="39690" h="39637" extrusionOk="0">
                <a:moveTo>
                  <a:pt x="19871" y="0"/>
                </a:moveTo>
                <a:cubicBezTo>
                  <a:pt x="8918" y="0"/>
                  <a:pt x="0" y="8866"/>
                  <a:pt x="0" y="19818"/>
                </a:cubicBezTo>
                <a:cubicBezTo>
                  <a:pt x="0" y="30771"/>
                  <a:pt x="8918" y="39637"/>
                  <a:pt x="19871" y="39637"/>
                </a:cubicBezTo>
                <a:cubicBezTo>
                  <a:pt x="30771" y="39637"/>
                  <a:pt x="39689" y="30771"/>
                  <a:pt x="39689" y="19818"/>
                </a:cubicBezTo>
                <a:cubicBezTo>
                  <a:pt x="39689" y="8866"/>
                  <a:pt x="30771" y="0"/>
                  <a:pt x="198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019;p37">
            <a:extLst>
              <a:ext uri="{FF2B5EF4-FFF2-40B4-BE49-F238E27FC236}">
                <a16:creationId xmlns:a16="http://schemas.microsoft.com/office/drawing/2014/main" id="{37F0F9B0-2516-F270-0F31-98C617967781}"/>
              </a:ext>
            </a:extLst>
          </p:cNvPr>
          <p:cNvSpPr/>
          <p:nvPr/>
        </p:nvSpPr>
        <p:spPr>
          <a:xfrm>
            <a:off x="5036939" y="2512598"/>
            <a:ext cx="120724" cy="57465"/>
          </a:xfrm>
          <a:custGeom>
            <a:avLst/>
            <a:gdLst/>
            <a:ahLst/>
            <a:cxnLst/>
            <a:rect l="l" t="t" r="r" b="b"/>
            <a:pathLst>
              <a:path w="7563" h="3600" extrusionOk="0">
                <a:moveTo>
                  <a:pt x="3808" y="1"/>
                </a:moveTo>
                <a:lnTo>
                  <a:pt x="1" y="3599"/>
                </a:lnTo>
                <a:lnTo>
                  <a:pt x="7563" y="3599"/>
                </a:lnTo>
                <a:lnTo>
                  <a:pt x="380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020;p37">
            <a:extLst>
              <a:ext uri="{FF2B5EF4-FFF2-40B4-BE49-F238E27FC236}">
                <a16:creationId xmlns:a16="http://schemas.microsoft.com/office/drawing/2014/main" id="{09D80024-E59F-4CEC-1100-2B689847ADFF}"/>
              </a:ext>
            </a:extLst>
          </p:cNvPr>
          <p:cNvSpPr/>
          <p:nvPr/>
        </p:nvSpPr>
        <p:spPr>
          <a:xfrm>
            <a:off x="5097709" y="1912360"/>
            <a:ext cx="16" cy="690171"/>
          </a:xfrm>
          <a:custGeom>
            <a:avLst/>
            <a:gdLst/>
            <a:ahLst/>
            <a:cxnLst/>
            <a:rect l="l" t="t" r="r" b="b"/>
            <a:pathLst>
              <a:path w="1" h="43237" fill="none" extrusionOk="0">
                <a:moveTo>
                  <a:pt x="1" y="43236"/>
                </a:moveTo>
                <a:lnTo>
                  <a:pt x="1" y="1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chemeClr val="accent1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021;p37">
            <a:extLst>
              <a:ext uri="{FF2B5EF4-FFF2-40B4-BE49-F238E27FC236}">
                <a16:creationId xmlns:a16="http://schemas.microsoft.com/office/drawing/2014/main" id="{8240FAD6-E77E-BC29-47ED-1EED776CACA6}"/>
              </a:ext>
            </a:extLst>
          </p:cNvPr>
          <p:cNvSpPr/>
          <p:nvPr/>
        </p:nvSpPr>
        <p:spPr>
          <a:xfrm>
            <a:off x="5061075" y="1875742"/>
            <a:ext cx="72454" cy="72438"/>
          </a:xfrm>
          <a:custGeom>
            <a:avLst/>
            <a:gdLst/>
            <a:ahLst/>
            <a:cxnLst/>
            <a:rect l="l" t="t" r="r" b="b"/>
            <a:pathLst>
              <a:path w="4539" h="4538" extrusionOk="0">
                <a:moveTo>
                  <a:pt x="2244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8"/>
                  <a:pt x="2244" y="4538"/>
                </a:cubicBezTo>
                <a:cubicBezTo>
                  <a:pt x="3495" y="4538"/>
                  <a:pt x="4538" y="3494"/>
                  <a:pt x="4538" y="2243"/>
                </a:cubicBezTo>
                <a:cubicBezTo>
                  <a:pt x="4538" y="991"/>
                  <a:pt x="3495" y="0"/>
                  <a:pt x="22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022;p37">
            <a:extLst>
              <a:ext uri="{FF2B5EF4-FFF2-40B4-BE49-F238E27FC236}">
                <a16:creationId xmlns:a16="http://schemas.microsoft.com/office/drawing/2014/main" id="{B065F4AC-DF9F-6FBD-639D-06DB9AAC6B14}"/>
              </a:ext>
            </a:extLst>
          </p:cNvPr>
          <p:cNvSpPr/>
          <p:nvPr/>
        </p:nvSpPr>
        <p:spPr>
          <a:xfrm>
            <a:off x="4867114" y="2649955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023;p37">
            <a:extLst>
              <a:ext uri="{FF2B5EF4-FFF2-40B4-BE49-F238E27FC236}">
                <a16:creationId xmlns:a16="http://schemas.microsoft.com/office/drawing/2014/main" id="{BE1D55A1-758E-DB0D-C27D-DEE3634DAA5B}"/>
              </a:ext>
            </a:extLst>
          </p:cNvPr>
          <p:cNvSpPr/>
          <p:nvPr/>
        </p:nvSpPr>
        <p:spPr>
          <a:xfrm>
            <a:off x="4867114" y="2649955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024;p37">
            <a:extLst>
              <a:ext uri="{FF2B5EF4-FFF2-40B4-BE49-F238E27FC236}">
                <a16:creationId xmlns:a16="http://schemas.microsoft.com/office/drawing/2014/main" id="{0ADB8D4A-9AAC-5E5D-2AB5-1C9624E52F43}"/>
              </a:ext>
            </a:extLst>
          </p:cNvPr>
          <p:cNvSpPr/>
          <p:nvPr/>
        </p:nvSpPr>
        <p:spPr>
          <a:xfrm>
            <a:off x="3995482" y="3782989"/>
            <a:ext cx="129887" cy="130717"/>
          </a:xfrm>
          <a:custGeom>
            <a:avLst/>
            <a:gdLst/>
            <a:ahLst/>
            <a:cxnLst/>
            <a:rect l="l" t="t" r="r" b="b"/>
            <a:pathLst>
              <a:path w="8137" h="8189" extrusionOk="0">
                <a:moveTo>
                  <a:pt x="4068" y="1"/>
                </a:moveTo>
                <a:cubicBezTo>
                  <a:pt x="1826" y="1"/>
                  <a:pt x="0" y="1826"/>
                  <a:pt x="0" y="4069"/>
                </a:cubicBezTo>
                <a:cubicBezTo>
                  <a:pt x="0" y="6363"/>
                  <a:pt x="1826" y="8189"/>
                  <a:pt x="4068" y="8189"/>
                </a:cubicBezTo>
                <a:cubicBezTo>
                  <a:pt x="6311" y="8189"/>
                  <a:pt x="8136" y="6363"/>
                  <a:pt x="8136" y="4069"/>
                </a:cubicBezTo>
                <a:cubicBezTo>
                  <a:pt x="8136" y="1826"/>
                  <a:pt x="6311" y="1"/>
                  <a:pt x="406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025;p37">
            <a:extLst>
              <a:ext uri="{FF2B5EF4-FFF2-40B4-BE49-F238E27FC236}">
                <a16:creationId xmlns:a16="http://schemas.microsoft.com/office/drawing/2014/main" id="{C4886528-E5D8-EF8E-10B7-DE62039CA29B}"/>
              </a:ext>
            </a:extLst>
          </p:cNvPr>
          <p:cNvSpPr/>
          <p:nvPr/>
        </p:nvSpPr>
        <p:spPr>
          <a:xfrm>
            <a:off x="3744057" y="2564220"/>
            <a:ext cx="632722" cy="632706"/>
          </a:xfrm>
          <a:custGeom>
            <a:avLst/>
            <a:gdLst/>
            <a:ahLst/>
            <a:cxnLst/>
            <a:rect l="l" t="t" r="r" b="b"/>
            <a:pathLst>
              <a:path w="39638" h="39637" extrusionOk="0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2" y="39637"/>
                  <a:pt x="39638" y="30771"/>
                  <a:pt x="39638" y="19818"/>
                </a:cubicBezTo>
                <a:cubicBezTo>
                  <a:pt x="39638" y="8866"/>
                  <a:pt x="30772" y="0"/>
                  <a:pt x="198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026;p37">
            <a:extLst>
              <a:ext uri="{FF2B5EF4-FFF2-40B4-BE49-F238E27FC236}">
                <a16:creationId xmlns:a16="http://schemas.microsoft.com/office/drawing/2014/main" id="{39EF2637-D629-5DB5-EED4-2BAA35BC2D9E}"/>
              </a:ext>
            </a:extLst>
          </p:cNvPr>
          <p:cNvSpPr/>
          <p:nvPr/>
        </p:nvSpPr>
        <p:spPr>
          <a:xfrm>
            <a:off x="3998802" y="3190254"/>
            <a:ext cx="119910" cy="57465"/>
          </a:xfrm>
          <a:custGeom>
            <a:avLst/>
            <a:gdLst/>
            <a:ahLst/>
            <a:cxnLst/>
            <a:rect l="l" t="t" r="r" b="b"/>
            <a:pathLst>
              <a:path w="7512" h="3600" extrusionOk="0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027;p37">
            <a:extLst>
              <a:ext uri="{FF2B5EF4-FFF2-40B4-BE49-F238E27FC236}">
                <a16:creationId xmlns:a16="http://schemas.microsoft.com/office/drawing/2014/main" id="{B5C2DD29-C215-856B-05A9-06F04F4CF2D5}"/>
              </a:ext>
            </a:extLst>
          </p:cNvPr>
          <p:cNvSpPr/>
          <p:nvPr/>
        </p:nvSpPr>
        <p:spPr>
          <a:xfrm>
            <a:off x="4060417" y="3095341"/>
            <a:ext cx="16" cy="752600"/>
          </a:xfrm>
          <a:custGeom>
            <a:avLst/>
            <a:gdLst/>
            <a:ahLst/>
            <a:cxnLst/>
            <a:rect l="l" t="t" r="r" b="b"/>
            <a:pathLst>
              <a:path w="1" h="47148" fill="none" extrusionOk="0">
                <a:moveTo>
                  <a:pt x="0" y="47148"/>
                </a:moveTo>
                <a:lnTo>
                  <a:pt x="0" y="1"/>
                </a:lnTo>
              </a:path>
            </a:pathLst>
          </a:custGeom>
          <a:solidFill>
            <a:schemeClr val="accent1"/>
          </a:solidFill>
          <a:ln w="24775" cap="flat" cmpd="sng">
            <a:solidFill>
              <a:schemeClr val="accent1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028;p37">
            <a:extLst>
              <a:ext uri="{FF2B5EF4-FFF2-40B4-BE49-F238E27FC236}">
                <a16:creationId xmlns:a16="http://schemas.microsoft.com/office/drawing/2014/main" id="{1D2DFBEA-5041-8604-1063-336C875596A0}"/>
              </a:ext>
            </a:extLst>
          </p:cNvPr>
          <p:cNvSpPr/>
          <p:nvPr/>
        </p:nvSpPr>
        <p:spPr>
          <a:xfrm>
            <a:off x="4024614" y="3812137"/>
            <a:ext cx="72454" cy="72438"/>
          </a:xfrm>
          <a:custGeom>
            <a:avLst/>
            <a:gdLst/>
            <a:ahLst/>
            <a:cxnLst/>
            <a:rect l="l" t="t" r="r" b="b"/>
            <a:pathLst>
              <a:path w="4539" h="4538" extrusionOk="0">
                <a:moveTo>
                  <a:pt x="2243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7"/>
                  <a:pt x="2243" y="4537"/>
                </a:cubicBezTo>
                <a:cubicBezTo>
                  <a:pt x="3495" y="4537"/>
                  <a:pt x="4538" y="3494"/>
                  <a:pt x="4538" y="2243"/>
                </a:cubicBezTo>
                <a:cubicBezTo>
                  <a:pt x="4538" y="991"/>
                  <a:pt x="3495" y="0"/>
                  <a:pt x="224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029;p37">
            <a:extLst>
              <a:ext uri="{FF2B5EF4-FFF2-40B4-BE49-F238E27FC236}">
                <a16:creationId xmlns:a16="http://schemas.microsoft.com/office/drawing/2014/main" id="{7759010D-83E4-527C-22D5-108B597DFEC1}"/>
              </a:ext>
            </a:extLst>
          </p:cNvPr>
          <p:cNvSpPr/>
          <p:nvPr/>
        </p:nvSpPr>
        <p:spPr>
          <a:xfrm>
            <a:off x="3830637" y="2649955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030;p37">
            <a:extLst>
              <a:ext uri="{FF2B5EF4-FFF2-40B4-BE49-F238E27FC236}">
                <a16:creationId xmlns:a16="http://schemas.microsoft.com/office/drawing/2014/main" id="{D897CD37-61E9-DC9F-7905-B3AB2F20434F}"/>
              </a:ext>
            </a:extLst>
          </p:cNvPr>
          <p:cNvSpPr/>
          <p:nvPr/>
        </p:nvSpPr>
        <p:spPr>
          <a:xfrm>
            <a:off x="3830637" y="2649955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031;p37">
            <a:extLst>
              <a:ext uri="{FF2B5EF4-FFF2-40B4-BE49-F238E27FC236}">
                <a16:creationId xmlns:a16="http://schemas.microsoft.com/office/drawing/2014/main" id="{F7FC060E-5231-BDD5-DD8E-1E3D3AD1E839}"/>
              </a:ext>
            </a:extLst>
          </p:cNvPr>
          <p:cNvSpPr/>
          <p:nvPr/>
        </p:nvSpPr>
        <p:spPr>
          <a:xfrm>
            <a:off x="6068404" y="3782989"/>
            <a:ext cx="130733" cy="130717"/>
          </a:xfrm>
          <a:custGeom>
            <a:avLst/>
            <a:gdLst/>
            <a:ahLst/>
            <a:cxnLst/>
            <a:rect l="l" t="t" r="r" b="b"/>
            <a:pathLst>
              <a:path w="8190" h="8189" extrusionOk="0">
                <a:moveTo>
                  <a:pt x="4121" y="1"/>
                </a:moveTo>
                <a:cubicBezTo>
                  <a:pt x="1826" y="1"/>
                  <a:pt x="1" y="1826"/>
                  <a:pt x="1" y="4069"/>
                </a:cubicBezTo>
                <a:cubicBezTo>
                  <a:pt x="1" y="6363"/>
                  <a:pt x="1826" y="8189"/>
                  <a:pt x="4121" y="8189"/>
                </a:cubicBezTo>
                <a:cubicBezTo>
                  <a:pt x="6364" y="8189"/>
                  <a:pt x="8189" y="6363"/>
                  <a:pt x="8189" y="4069"/>
                </a:cubicBezTo>
                <a:cubicBezTo>
                  <a:pt x="8189" y="1826"/>
                  <a:pt x="6364" y="1"/>
                  <a:pt x="41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1032;p37">
            <a:extLst>
              <a:ext uri="{FF2B5EF4-FFF2-40B4-BE49-F238E27FC236}">
                <a16:creationId xmlns:a16="http://schemas.microsoft.com/office/drawing/2014/main" id="{6A965B19-A6DA-9D9F-52F7-DAE3CFFFCA8B}"/>
              </a:ext>
            </a:extLst>
          </p:cNvPr>
          <p:cNvSpPr/>
          <p:nvPr/>
        </p:nvSpPr>
        <p:spPr>
          <a:xfrm>
            <a:off x="5816995" y="2564220"/>
            <a:ext cx="633552" cy="632706"/>
          </a:xfrm>
          <a:custGeom>
            <a:avLst/>
            <a:gdLst/>
            <a:ahLst/>
            <a:cxnLst/>
            <a:rect l="l" t="t" r="r" b="b"/>
            <a:pathLst>
              <a:path w="39690" h="39637" extrusionOk="0">
                <a:moveTo>
                  <a:pt x="19871" y="0"/>
                </a:moveTo>
                <a:cubicBezTo>
                  <a:pt x="8919" y="0"/>
                  <a:pt x="1" y="8866"/>
                  <a:pt x="1" y="19818"/>
                </a:cubicBezTo>
                <a:cubicBezTo>
                  <a:pt x="1" y="30771"/>
                  <a:pt x="8919" y="39637"/>
                  <a:pt x="19871" y="39637"/>
                </a:cubicBezTo>
                <a:cubicBezTo>
                  <a:pt x="30823" y="39637"/>
                  <a:pt x="39689" y="30771"/>
                  <a:pt x="39689" y="19818"/>
                </a:cubicBezTo>
                <a:cubicBezTo>
                  <a:pt x="39689" y="8866"/>
                  <a:pt x="30823" y="0"/>
                  <a:pt x="19871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1033;p37">
            <a:extLst>
              <a:ext uri="{FF2B5EF4-FFF2-40B4-BE49-F238E27FC236}">
                <a16:creationId xmlns:a16="http://schemas.microsoft.com/office/drawing/2014/main" id="{868B336C-9BC2-3940-D8BE-98DA7DD7D5AB}"/>
              </a:ext>
            </a:extLst>
          </p:cNvPr>
          <p:cNvSpPr/>
          <p:nvPr/>
        </p:nvSpPr>
        <p:spPr>
          <a:xfrm>
            <a:off x="6072570" y="3190254"/>
            <a:ext cx="119894" cy="57465"/>
          </a:xfrm>
          <a:custGeom>
            <a:avLst/>
            <a:gdLst/>
            <a:ahLst/>
            <a:cxnLst/>
            <a:rect l="l" t="t" r="r" b="b"/>
            <a:pathLst>
              <a:path w="7511" h="3600" extrusionOk="0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1034;p37">
            <a:extLst>
              <a:ext uri="{FF2B5EF4-FFF2-40B4-BE49-F238E27FC236}">
                <a16:creationId xmlns:a16="http://schemas.microsoft.com/office/drawing/2014/main" id="{B554F01F-7CC9-BAC4-D2E9-70C8CA3E93CB}"/>
              </a:ext>
            </a:extLst>
          </p:cNvPr>
          <p:cNvSpPr/>
          <p:nvPr/>
        </p:nvSpPr>
        <p:spPr>
          <a:xfrm>
            <a:off x="6134186" y="3007100"/>
            <a:ext cx="16" cy="840841"/>
          </a:xfrm>
          <a:custGeom>
            <a:avLst/>
            <a:gdLst/>
            <a:ahLst/>
            <a:cxnLst/>
            <a:rect l="l" t="t" r="r" b="b"/>
            <a:pathLst>
              <a:path w="1" h="52676" fill="none" extrusionOk="0">
                <a:moveTo>
                  <a:pt x="0" y="52676"/>
                </a:moveTo>
                <a:lnTo>
                  <a:pt x="0" y="1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chemeClr val="accent1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035;p37">
            <a:extLst>
              <a:ext uri="{FF2B5EF4-FFF2-40B4-BE49-F238E27FC236}">
                <a16:creationId xmlns:a16="http://schemas.microsoft.com/office/drawing/2014/main" id="{86FFE237-B3C5-E5B0-5F76-16276CF821F9}"/>
              </a:ext>
            </a:extLst>
          </p:cNvPr>
          <p:cNvSpPr/>
          <p:nvPr/>
        </p:nvSpPr>
        <p:spPr>
          <a:xfrm>
            <a:off x="6097552" y="3811291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036;p37">
            <a:extLst>
              <a:ext uri="{FF2B5EF4-FFF2-40B4-BE49-F238E27FC236}">
                <a16:creationId xmlns:a16="http://schemas.microsoft.com/office/drawing/2014/main" id="{78177123-0BCB-4A04-AC5F-AFA3BAC4C6F4}"/>
              </a:ext>
            </a:extLst>
          </p:cNvPr>
          <p:cNvSpPr/>
          <p:nvPr/>
        </p:nvSpPr>
        <p:spPr>
          <a:xfrm>
            <a:off x="5903575" y="2649955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037;p37">
            <a:extLst>
              <a:ext uri="{FF2B5EF4-FFF2-40B4-BE49-F238E27FC236}">
                <a16:creationId xmlns:a16="http://schemas.microsoft.com/office/drawing/2014/main" id="{80C78275-8E73-6AC3-9AEA-24E758182D2F}"/>
              </a:ext>
            </a:extLst>
          </p:cNvPr>
          <p:cNvSpPr/>
          <p:nvPr/>
        </p:nvSpPr>
        <p:spPr>
          <a:xfrm>
            <a:off x="5903575" y="2649955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1038;p37">
            <a:extLst>
              <a:ext uri="{FF2B5EF4-FFF2-40B4-BE49-F238E27FC236}">
                <a16:creationId xmlns:a16="http://schemas.microsoft.com/office/drawing/2014/main" id="{E1290106-7791-59BD-573E-48FC3EE76BDA}"/>
              </a:ext>
            </a:extLst>
          </p:cNvPr>
          <p:cNvSpPr txBox="1">
            <a:spLocks/>
          </p:cNvSpPr>
          <p:nvPr/>
        </p:nvSpPr>
        <p:spPr>
          <a:xfrm>
            <a:off x="3096856" y="4097268"/>
            <a:ext cx="2016317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ctr">
              <a:spcAft>
                <a:spcPts val="1600"/>
              </a:spcAft>
              <a:buFont typeface="Roboto Light"/>
              <a:buNone/>
            </a:pPr>
            <a:r>
              <a:rPr lang="en-US" sz="1000"/>
              <a:t>Developing the base template</a:t>
            </a:r>
            <a:endParaRPr lang="en-US" sz="1000" dirty="0"/>
          </a:p>
        </p:txBody>
      </p:sp>
      <p:sp>
        <p:nvSpPr>
          <p:cNvPr id="39" name="Google Shape;1039;p37">
            <a:extLst>
              <a:ext uri="{FF2B5EF4-FFF2-40B4-BE49-F238E27FC236}">
                <a16:creationId xmlns:a16="http://schemas.microsoft.com/office/drawing/2014/main" id="{A1AD8A1E-7EF5-2EF3-CD72-C6A18D02A18F}"/>
              </a:ext>
            </a:extLst>
          </p:cNvPr>
          <p:cNvSpPr txBox="1">
            <a:spLocks/>
          </p:cNvSpPr>
          <p:nvPr/>
        </p:nvSpPr>
        <p:spPr>
          <a:xfrm>
            <a:off x="2374159" y="1400713"/>
            <a:ext cx="1307747" cy="167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en-US" sz="1000"/>
              <a:t>WEEK 4 -5 </a:t>
            </a:r>
            <a:endParaRPr lang="en-US" sz="1000" dirty="0"/>
          </a:p>
        </p:txBody>
      </p:sp>
      <p:sp>
        <p:nvSpPr>
          <p:cNvPr id="40" name="Google Shape;1040;p37">
            <a:extLst>
              <a:ext uri="{FF2B5EF4-FFF2-40B4-BE49-F238E27FC236}">
                <a16:creationId xmlns:a16="http://schemas.microsoft.com/office/drawing/2014/main" id="{1111D621-EF14-9C4A-4AC8-7FD307D7BA67}"/>
              </a:ext>
            </a:extLst>
          </p:cNvPr>
          <p:cNvSpPr txBox="1">
            <a:spLocks/>
          </p:cNvSpPr>
          <p:nvPr/>
        </p:nvSpPr>
        <p:spPr>
          <a:xfrm>
            <a:off x="3585105" y="3901068"/>
            <a:ext cx="1023925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en-US" sz="1000"/>
              <a:t>WEEK 6-8</a:t>
            </a:r>
            <a:endParaRPr lang="en-US" sz="1000" dirty="0"/>
          </a:p>
        </p:txBody>
      </p:sp>
      <p:sp>
        <p:nvSpPr>
          <p:cNvPr id="41" name="Google Shape;1041;p37">
            <a:extLst>
              <a:ext uri="{FF2B5EF4-FFF2-40B4-BE49-F238E27FC236}">
                <a16:creationId xmlns:a16="http://schemas.microsoft.com/office/drawing/2014/main" id="{597BBAB5-36C4-21F5-ABB7-1006B3A32D40}"/>
              </a:ext>
            </a:extLst>
          </p:cNvPr>
          <p:cNvSpPr txBox="1">
            <a:spLocks/>
          </p:cNvSpPr>
          <p:nvPr/>
        </p:nvSpPr>
        <p:spPr>
          <a:xfrm>
            <a:off x="4601525" y="1380796"/>
            <a:ext cx="953956" cy="18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en-US" sz="1000" dirty="0"/>
              <a:t>WEEK 9-11</a:t>
            </a:r>
          </a:p>
        </p:txBody>
      </p:sp>
      <p:sp>
        <p:nvSpPr>
          <p:cNvPr id="42" name="Google Shape;1042;p37">
            <a:extLst>
              <a:ext uri="{FF2B5EF4-FFF2-40B4-BE49-F238E27FC236}">
                <a16:creationId xmlns:a16="http://schemas.microsoft.com/office/drawing/2014/main" id="{F99A9CAB-50BA-EB08-26E4-5ACC801F9D68}"/>
              </a:ext>
            </a:extLst>
          </p:cNvPr>
          <p:cNvSpPr txBox="1">
            <a:spLocks/>
          </p:cNvSpPr>
          <p:nvPr/>
        </p:nvSpPr>
        <p:spPr>
          <a:xfrm>
            <a:off x="5654021" y="3892016"/>
            <a:ext cx="1023925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en-US" sz="1000" dirty="0"/>
              <a:t>WEEK 12-14</a:t>
            </a:r>
          </a:p>
        </p:txBody>
      </p:sp>
      <p:sp>
        <p:nvSpPr>
          <p:cNvPr id="43" name="Google Shape;1043;p37">
            <a:extLst>
              <a:ext uri="{FF2B5EF4-FFF2-40B4-BE49-F238E27FC236}">
                <a16:creationId xmlns:a16="http://schemas.microsoft.com/office/drawing/2014/main" id="{CF582496-BDCC-69C8-CF34-30BC82315E0A}"/>
              </a:ext>
            </a:extLst>
          </p:cNvPr>
          <p:cNvSpPr txBox="1">
            <a:spLocks/>
          </p:cNvSpPr>
          <p:nvPr/>
        </p:nvSpPr>
        <p:spPr>
          <a:xfrm>
            <a:off x="3958916" y="1558419"/>
            <a:ext cx="2331775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ctr">
              <a:spcAft>
                <a:spcPts val="1600"/>
              </a:spcAft>
              <a:buFont typeface="Roboto Light"/>
              <a:buNone/>
            </a:pPr>
            <a:r>
              <a:rPr lang="en-US" sz="1000"/>
              <a:t>Develpoing the fundamental coding</a:t>
            </a:r>
            <a:endParaRPr lang="en-US" sz="1000" dirty="0"/>
          </a:p>
        </p:txBody>
      </p:sp>
      <p:sp>
        <p:nvSpPr>
          <p:cNvPr id="44" name="Google Shape;1044;p37">
            <a:extLst>
              <a:ext uri="{FF2B5EF4-FFF2-40B4-BE49-F238E27FC236}">
                <a16:creationId xmlns:a16="http://schemas.microsoft.com/office/drawing/2014/main" id="{5DB37063-F05E-BD89-56ED-27984BB53A2F}"/>
              </a:ext>
            </a:extLst>
          </p:cNvPr>
          <p:cNvSpPr txBox="1">
            <a:spLocks/>
          </p:cNvSpPr>
          <p:nvPr/>
        </p:nvSpPr>
        <p:spPr>
          <a:xfrm>
            <a:off x="5414086" y="4126629"/>
            <a:ext cx="1612829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ctr">
              <a:spcAft>
                <a:spcPts val="1600"/>
              </a:spcAft>
              <a:buFont typeface="Roboto Light"/>
              <a:buNone/>
            </a:pPr>
            <a:r>
              <a:rPr lang="en-US" sz="1000" dirty="0"/>
              <a:t>Working with database and front-end</a:t>
            </a:r>
          </a:p>
        </p:txBody>
      </p:sp>
      <p:sp>
        <p:nvSpPr>
          <p:cNvPr id="45" name="Google Shape;1045;p37">
            <a:extLst>
              <a:ext uri="{FF2B5EF4-FFF2-40B4-BE49-F238E27FC236}">
                <a16:creationId xmlns:a16="http://schemas.microsoft.com/office/drawing/2014/main" id="{A2FA8822-0D4E-D1D3-2A10-81D988190764}"/>
              </a:ext>
            </a:extLst>
          </p:cNvPr>
          <p:cNvSpPr txBox="1">
            <a:spLocks/>
          </p:cNvSpPr>
          <p:nvPr/>
        </p:nvSpPr>
        <p:spPr>
          <a:xfrm>
            <a:off x="2103002" y="1534866"/>
            <a:ext cx="18594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ctr">
              <a:spcAft>
                <a:spcPts val="1600"/>
              </a:spcAft>
              <a:buFont typeface="Roboto Light"/>
              <a:buNone/>
            </a:pPr>
            <a:r>
              <a:rPr lang="en-US" sz="1000"/>
              <a:t>Finalizing The Proposal</a:t>
            </a:r>
            <a:endParaRPr lang="en-US" sz="1000" dirty="0"/>
          </a:p>
        </p:txBody>
      </p:sp>
      <p:sp>
        <p:nvSpPr>
          <p:cNvPr id="46" name="Google Shape;1046;p37">
            <a:extLst>
              <a:ext uri="{FF2B5EF4-FFF2-40B4-BE49-F238E27FC236}">
                <a16:creationId xmlns:a16="http://schemas.microsoft.com/office/drawing/2014/main" id="{9830A0BB-A65A-9710-042B-2B9487B64F79}"/>
              </a:ext>
            </a:extLst>
          </p:cNvPr>
          <p:cNvSpPr txBox="1">
            <a:spLocks/>
          </p:cNvSpPr>
          <p:nvPr/>
        </p:nvSpPr>
        <p:spPr>
          <a:xfrm>
            <a:off x="1309677" y="2672941"/>
            <a:ext cx="8856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r"/>
            <a:br>
              <a:rPr lang="en-US" sz="1000"/>
            </a:br>
            <a:endParaRPr lang="en-US" sz="1000" dirty="0"/>
          </a:p>
        </p:txBody>
      </p:sp>
      <p:sp>
        <p:nvSpPr>
          <p:cNvPr id="47" name="Google Shape;1047;p37">
            <a:extLst>
              <a:ext uri="{FF2B5EF4-FFF2-40B4-BE49-F238E27FC236}">
                <a16:creationId xmlns:a16="http://schemas.microsoft.com/office/drawing/2014/main" id="{AD5F9BEC-E610-F1B4-CDF4-5378C842A6A6}"/>
              </a:ext>
            </a:extLst>
          </p:cNvPr>
          <p:cNvSpPr txBox="1">
            <a:spLocks/>
          </p:cNvSpPr>
          <p:nvPr/>
        </p:nvSpPr>
        <p:spPr>
          <a:xfrm>
            <a:off x="6967552" y="2672941"/>
            <a:ext cx="8856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n-US" sz="1000"/>
              <a:t>FINAL</a:t>
            </a:r>
          </a:p>
          <a:p>
            <a:r>
              <a:rPr lang="en-US" sz="1000"/>
              <a:t>VERSION</a:t>
            </a:r>
            <a:endParaRPr lang="en-US" sz="1000" dirty="0"/>
          </a:p>
        </p:txBody>
      </p:sp>
      <p:grpSp>
        <p:nvGrpSpPr>
          <p:cNvPr id="48" name="Google Shape;1048;p37">
            <a:extLst>
              <a:ext uri="{FF2B5EF4-FFF2-40B4-BE49-F238E27FC236}">
                <a16:creationId xmlns:a16="http://schemas.microsoft.com/office/drawing/2014/main" id="{0D61D9D0-CD69-45EC-1018-3C0B287D8994}"/>
              </a:ext>
            </a:extLst>
          </p:cNvPr>
          <p:cNvGrpSpPr/>
          <p:nvPr/>
        </p:nvGrpSpPr>
        <p:grpSpPr>
          <a:xfrm>
            <a:off x="4985746" y="2747834"/>
            <a:ext cx="222293" cy="237986"/>
            <a:chOff x="5029650" y="894850"/>
            <a:chExt cx="1559950" cy="1670075"/>
          </a:xfrm>
        </p:grpSpPr>
        <p:sp>
          <p:nvSpPr>
            <p:cNvPr id="49" name="Google Shape;1049;p37">
              <a:extLst>
                <a:ext uri="{FF2B5EF4-FFF2-40B4-BE49-F238E27FC236}">
                  <a16:creationId xmlns:a16="http://schemas.microsoft.com/office/drawing/2014/main" id="{EDCE4EA7-30E8-1EA5-67EB-BF7B26A6F642}"/>
                </a:ext>
              </a:extLst>
            </p:cNvPr>
            <p:cNvSpPr/>
            <p:nvPr/>
          </p:nvSpPr>
          <p:spPr>
            <a:xfrm>
              <a:off x="5029650" y="2203275"/>
              <a:ext cx="243300" cy="361650"/>
            </a:xfrm>
            <a:custGeom>
              <a:avLst/>
              <a:gdLst/>
              <a:ahLst/>
              <a:cxnLst/>
              <a:rect l="l" t="t" r="r" b="b"/>
              <a:pathLst>
                <a:path w="9732" h="14466" extrusionOk="0">
                  <a:moveTo>
                    <a:pt x="6773" y="0"/>
                  </a:moveTo>
                  <a:cubicBezTo>
                    <a:pt x="3025" y="0"/>
                    <a:pt x="1" y="3222"/>
                    <a:pt x="1" y="7233"/>
                  </a:cubicBezTo>
                  <a:lnTo>
                    <a:pt x="1" y="12493"/>
                  </a:lnTo>
                  <a:cubicBezTo>
                    <a:pt x="1" y="13545"/>
                    <a:pt x="855" y="14465"/>
                    <a:pt x="1842" y="14465"/>
                  </a:cubicBezTo>
                  <a:lnTo>
                    <a:pt x="9732" y="14465"/>
                  </a:lnTo>
                  <a:cubicBezTo>
                    <a:pt x="9534" y="13873"/>
                    <a:pt x="9403" y="13216"/>
                    <a:pt x="9403" y="12493"/>
                  </a:cubicBezTo>
                  <a:lnTo>
                    <a:pt x="94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50;p37">
              <a:extLst>
                <a:ext uri="{FF2B5EF4-FFF2-40B4-BE49-F238E27FC236}">
                  <a16:creationId xmlns:a16="http://schemas.microsoft.com/office/drawing/2014/main" id="{6DC8D90F-DB53-CF79-171C-F129AB103426}"/>
                </a:ext>
              </a:extLst>
            </p:cNvPr>
            <p:cNvSpPr/>
            <p:nvPr/>
          </p:nvSpPr>
          <p:spPr>
            <a:xfrm>
              <a:off x="5356750" y="1941900"/>
              <a:ext cx="241675" cy="623025"/>
            </a:xfrm>
            <a:custGeom>
              <a:avLst/>
              <a:gdLst/>
              <a:ahLst/>
              <a:cxnLst/>
              <a:rect l="l" t="t" r="r" b="b"/>
              <a:pathLst>
                <a:path w="9667" h="24921" extrusionOk="0">
                  <a:moveTo>
                    <a:pt x="6707" y="1"/>
                  </a:moveTo>
                  <a:cubicBezTo>
                    <a:pt x="3025" y="1"/>
                    <a:pt x="1" y="3223"/>
                    <a:pt x="1" y="7233"/>
                  </a:cubicBezTo>
                  <a:lnTo>
                    <a:pt x="1" y="22948"/>
                  </a:lnTo>
                  <a:cubicBezTo>
                    <a:pt x="1" y="24000"/>
                    <a:pt x="790" y="24920"/>
                    <a:pt x="1776" y="24920"/>
                  </a:cubicBezTo>
                  <a:lnTo>
                    <a:pt x="9666" y="24920"/>
                  </a:lnTo>
                  <a:cubicBezTo>
                    <a:pt x="9535" y="24328"/>
                    <a:pt x="9337" y="23671"/>
                    <a:pt x="9337" y="22948"/>
                  </a:cubicBezTo>
                  <a:lnTo>
                    <a:pt x="9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51;p37">
              <a:extLst>
                <a:ext uri="{FF2B5EF4-FFF2-40B4-BE49-F238E27FC236}">
                  <a16:creationId xmlns:a16="http://schemas.microsoft.com/office/drawing/2014/main" id="{FA31DC77-C55C-05F8-A447-2C4EC263FD67}"/>
                </a:ext>
              </a:extLst>
            </p:cNvPr>
            <p:cNvSpPr/>
            <p:nvPr/>
          </p:nvSpPr>
          <p:spPr>
            <a:xfrm>
              <a:off x="5836725" y="894850"/>
              <a:ext cx="752875" cy="1670075"/>
            </a:xfrm>
            <a:custGeom>
              <a:avLst/>
              <a:gdLst/>
              <a:ahLst/>
              <a:cxnLst/>
              <a:rect l="l" t="t" r="r" b="b"/>
              <a:pathLst>
                <a:path w="30115" h="66803" extrusionOk="0">
                  <a:moveTo>
                    <a:pt x="15058" y="0"/>
                  </a:moveTo>
                  <a:cubicBezTo>
                    <a:pt x="14466" y="0"/>
                    <a:pt x="13940" y="329"/>
                    <a:pt x="13611" y="789"/>
                  </a:cubicBezTo>
                  <a:lnTo>
                    <a:pt x="527" y="19594"/>
                  </a:lnTo>
                  <a:cubicBezTo>
                    <a:pt x="132" y="20185"/>
                    <a:pt x="1" y="21040"/>
                    <a:pt x="330" y="21698"/>
                  </a:cubicBezTo>
                  <a:cubicBezTo>
                    <a:pt x="658" y="22355"/>
                    <a:pt x="1250" y="22750"/>
                    <a:pt x="1973" y="22750"/>
                  </a:cubicBezTo>
                  <a:lnTo>
                    <a:pt x="6707" y="22750"/>
                  </a:lnTo>
                  <a:lnTo>
                    <a:pt x="6707" y="64830"/>
                  </a:lnTo>
                  <a:cubicBezTo>
                    <a:pt x="6707" y="65882"/>
                    <a:pt x="7496" y="66802"/>
                    <a:pt x="8483" y="66802"/>
                  </a:cubicBezTo>
                  <a:lnTo>
                    <a:pt x="21567" y="66802"/>
                  </a:lnTo>
                  <a:cubicBezTo>
                    <a:pt x="22553" y="66802"/>
                    <a:pt x="23342" y="65882"/>
                    <a:pt x="23342" y="64830"/>
                  </a:cubicBezTo>
                  <a:lnTo>
                    <a:pt x="23342" y="22750"/>
                  </a:lnTo>
                  <a:lnTo>
                    <a:pt x="28010" y="22750"/>
                  </a:lnTo>
                  <a:cubicBezTo>
                    <a:pt x="28668" y="22750"/>
                    <a:pt x="29391" y="22355"/>
                    <a:pt x="29654" y="21698"/>
                  </a:cubicBezTo>
                  <a:cubicBezTo>
                    <a:pt x="30114" y="21040"/>
                    <a:pt x="30049" y="20185"/>
                    <a:pt x="29588" y="19594"/>
                  </a:cubicBezTo>
                  <a:lnTo>
                    <a:pt x="16570" y="789"/>
                  </a:lnTo>
                  <a:cubicBezTo>
                    <a:pt x="16241" y="329"/>
                    <a:pt x="15649" y="0"/>
                    <a:pt x="150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52;p37">
              <a:extLst>
                <a:ext uri="{FF2B5EF4-FFF2-40B4-BE49-F238E27FC236}">
                  <a16:creationId xmlns:a16="http://schemas.microsoft.com/office/drawing/2014/main" id="{013BAE20-BB65-6A02-1174-57378E7A525F}"/>
                </a:ext>
              </a:extLst>
            </p:cNvPr>
            <p:cNvSpPr/>
            <p:nvPr/>
          </p:nvSpPr>
          <p:spPr>
            <a:xfrm>
              <a:off x="5680575" y="1678900"/>
              <a:ext cx="243300" cy="886025"/>
            </a:xfrm>
            <a:custGeom>
              <a:avLst/>
              <a:gdLst/>
              <a:ahLst/>
              <a:cxnLst/>
              <a:rect l="l" t="t" r="r" b="b"/>
              <a:pathLst>
                <a:path w="9732" h="35441" extrusionOk="0">
                  <a:moveTo>
                    <a:pt x="6773" y="1"/>
                  </a:moveTo>
                  <a:cubicBezTo>
                    <a:pt x="3091" y="1"/>
                    <a:pt x="1" y="3223"/>
                    <a:pt x="1" y="7233"/>
                  </a:cubicBezTo>
                  <a:lnTo>
                    <a:pt x="1" y="33468"/>
                  </a:lnTo>
                  <a:cubicBezTo>
                    <a:pt x="1" y="34520"/>
                    <a:pt x="855" y="35440"/>
                    <a:pt x="1842" y="35440"/>
                  </a:cubicBezTo>
                  <a:lnTo>
                    <a:pt x="9732" y="35440"/>
                  </a:lnTo>
                  <a:cubicBezTo>
                    <a:pt x="9534" y="34848"/>
                    <a:pt x="9403" y="34191"/>
                    <a:pt x="9403" y="33468"/>
                  </a:cubicBezTo>
                  <a:lnTo>
                    <a:pt x="94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1053;p37">
            <a:extLst>
              <a:ext uri="{FF2B5EF4-FFF2-40B4-BE49-F238E27FC236}">
                <a16:creationId xmlns:a16="http://schemas.microsoft.com/office/drawing/2014/main" id="{2B2C46F2-8460-6968-9B76-466FB7B1BE9C}"/>
              </a:ext>
            </a:extLst>
          </p:cNvPr>
          <p:cNvGrpSpPr/>
          <p:nvPr/>
        </p:nvGrpSpPr>
        <p:grpSpPr>
          <a:xfrm>
            <a:off x="6035046" y="2759035"/>
            <a:ext cx="196025" cy="243061"/>
            <a:chOff x="736175" y="1051000"/>
            <a:chExt cx="1678300" cy="2081000"/>
          </a:xfrm>
          <a:solidFill>
            <a:srgbClr val="64FF00"/>
          </a:solidFill>
        </p:grpSpPr>
        <p:sp>
          <p:nvSpPr>
            <p:cNvPr id="54" name="Google Shape;1054;p37">
              <a:extLst>
                <a:ext uri="{FF2B5EF4-FFF2-40B4-BE49-F238E27FC236}">
                  <a16:creationId xmlns:a16="http://schemas.microsoft.com/office/drawing/2014/main" id="{36A4606D-ABB5-854A-02DC-2EA15F2E2EC4}"/>
                </a:ext>
              </a:extLst>
            </p:cNvPr>
            <p:cNvSpPr/>
            <p:nvPr/>
          </p:nvSpPr>
          <p:spPr>
            <a:xfrm>
              <a:off x="849600" y="1051000"/>
              <a:ext cx="1449800" cy="1414800"/>
            </a:xfrm>
            <a:custGeom>
              <a:avLst/>
              <a:gdLst/>
              <a:ahLst/>
              <a:cxnLst/>
              <a:rect l="l" t="t" r="r" b="b"/>
              <a:pathLst>
                <a:path w="57992" h="56592" extrusionOk="0">
                  <a:moveTo>
                    <a:pt x="29062" y="11507"/>
                  </a:moveTo>
                  <a:cubicBezTo>
                    <a:pt x="38267" y="11507"/>
                    <a:pt x="45762" y="19002"/>
                    <a:pt x="45762" y="28207"/>
                  </a:cubicBezTo>
                  <a:cubicBezTo>
                    <a:pt x="45762" y="37412"/>
                    <a:pt x="38267" y="44842"/>
                    <a:pt x="29062" y="44842"/>
                  </a:cubicBezTo>
                  <a:cubicBezTo>
                    <a:pt x="19857" y="44842"/>
                    <a:pt x="12361" y="37412"/>
                    <a:pt x="12361" y="28207"/>
                  </a:cubicBezTo>
                  <a:cubicBezTo>
                    <a:pt x="12361" y="18936"/>
                    <a:pt x="19857" y="11507"/>
                    <a:pt x="29062" y="11507"/>
                  </a:cubicBezTo>
                  <a:close/>
                  <a:moveTo>
                    <a:pt x="22334" y="0"/>
                  </a:moveTo>
                  <a:cubicBezTo>
                    <a:pt x="20900" y="0"/>
                    <a:pt x="19679" y="822"/>
                    <a:pt x="18673" y="2499"/>
                  </a:cubicBezTo>
                  <a:cubicBezTo>
                    <a:pt x="17095" y="5129"/>
                    <a:pt x="14794" y="6444"/>
                    <a:pt x="11769" y="6444"/>
                  </a:cubicBezTo>
                  <a:cubicBezTo>
                    <a:pt x="8745" y="6444"/>
                    <a:pt x="7167" y="8022"/>
                    <a:pt x="7167" y="11046"/>
                  </a:cubicBezTo>
                  <a:cubicBezTo>
                    <a:pt x="7101" y="14137"/>
                    <a:pt x="5786" y="16438"/>
                    <a:pt x="3222" y="17950"/>
                  </a:cubicBezTo>
                  <a:cubicBezTo>
                    <a:pt x="592" y="19528"/>
                    <a:pt x="0" y="21566"/>
                    <a:pt x="1512" y="24328"/>
                  </a:cubicBezTo>
                  <a:cubicBezTo>
                    <a:pt x="2959" y="26958"/>
                    <a:pt x="2959" y="29654"/>
                    <a:pt x="1512" y="32284"/>
                  </a:cubicBezTo>
                  <a:cubicBezTo>
                    <a:pt x="0" y="34914"/>
                    <a:pt x="592" y="37018"/>
                    <a:pt x="3222" y="38596"/>
                  </a:cubicBezTo>
                  <a:cubicBezTo>
                    <a:pt x="5852" y="40174"/>
                    <a:pt x="7167" y="42475"/>
                    <a:pt x="7167" y="45499"/>
                  </a:cubicBezTo>
                  <a:cubicBezTo>
                    <a:pt x="7233" y="48590"/>
                    <a:pt x="8745" y="50102"/>
                    <a:pt x="11769" y="50102"/>
                  </a:cubicBezTo>
                  <a:cubicBezTo>
                    <a:pt x="14794" y="50102"/>
                    <a:pt x="17095" y="51548"/>
                    <a:pt x="18673" y="54047"/>
                  </a:cubicBezTo>
                  <a:cubicBezTo>
                    <a:pt x="19691" y="55744"/>
                    <a:pt x="20928" y="56592"/>
                    <a:pt x="22384" y="56592"/>
                  </a:cubicBezTo>
                  <a:cubicBezTo>
                    <a:pt x="23185" y="56592"/>
                    <a:pt x="24052" y="56335"/>
                    <a:pt x="24985" y="55822"/>
                  </a:cubicBezTo>
                  <a:cubicBezTo>
                    <a:pt x="26300" y="55066"/>
                    <a:pt x="27648" y="54688"/>
                    <a:pt x="28996" y="54688"/>
                  </a:cubicBezTo>
                  <a:cubicBezTo>
                    <a:pt x="30344" y="54688"/>
                    <a:pt x="31692" y="55066"/>
                    <a:pt x="33007" y="55822"/>
                  </a:cubicBezTo>
                  <a:cubicBezTo>
                    <a:pt x="33942" y="56313"/>
                    <a:pt x="34810" y="56563"/>
                    <a:pt x="35612" y="56563"/>
                  </a:cubicBezTo>
                  <a:cubicBezTo>
                    <a:pt x="37066" y="56563"/>
                    <a:pt x="38302" y="55742"/>
                    <a:pt x="39319" y="54047"/>
                  </a:cubicBezTo>
                  <a:cubicBezTo>
                    <a:pt x="40897" y="51417"/>
                    <a:pt x="43198" y="50102"/>
                    <a:pt x="46222" y="50102"/>
                  </a:cubicBezTo>
                  <a:cubicBezTo>
                    <a:pt x="49247" y="50102"/>
                    <a:pt x="50825" y="48590"/>
                    <a:pt x="50825" y="45499"/>
                  </a:cubicBezTo>
                  <a:cubicBezTo>
                    <a:pt x="50891" y="42475"/>
                    <a:pt x="52206" y="40174"/>
                    <a:pt x="54770" y="38596"/>
                  </a:cubicBezTo>
                  <a:cubicBezTo>
                    <a:pt x="57400" y="37018"/>
                    <a:pt x="57992" y="34914"/>
                    <a:pt x="56479" y="32284"/>
                  </a:cubicBezTo>
                  <a:cubicBezTo>
                    <a:pt x="55033" y="29654"/>
                    <a:pt x="55033" y="26958"/>
                    <a:pt x="56479" y="24328"/>
                  </a:cubicBezTo>
                  <a:cubicBezTo>
                    <a:pt x="57992" y="21698"/>
                    <a:pt x="57400" y="19528"/>
                    <a:pt x="54770" y="17950"/>
                  </a:cubicBezTo>
                  <a:cubicBezTo>
                    <a:pt x="52140" y="16438"/>
                    <a:pt x="50825" y="14137"/>
                    <a:pt x="50825" y="11046"/>
                  </a:cubicBezTo>
                  <a:cubicBezTo>
                    <a:pt x="50759" y="8022"/>
                    <a:pt x="49247" y="6444"/>
                    <a:pt x="46222" y="6444"/>
                  </a:cubicBezTo>
                  <a:cubicBezTo>
                    <a:pt x="43198" y="6378"/>
                    <a:pt x="40897" y="5063"/>
                    <a:pt x="39319" y="2499"/>
                  </a:cubicBezTo>
                  <a:cubicBezTo>
                    <a:pt x="38312" y="822"/>
                    <a:pt x="37092" y="0"/>
                    <a:pt x="35658" y="0"/>
                  </a:cubicBezTo>
                  <a:cubicBezTo>
                    <a:pt x="34843" y="0"/>
                    <a:pt x="33959" y="265"/>
                    <a:pt x="33007" y="789"/>
                  </a:cubicBezTo>
                  <a:cubicBezTo>
                    <a:pt x="31692" y="1546"/>
                    <a:pt x="30344" y="1924"/>
                    <a:pt x="28996" y="1924"/>
                  </a:cubicBezTo>
                  <a:cubicBezTo>
                    <a:pt x="27648" y="1924"/>
                    <a:pt x="26300" y="1546"/>
                    <a:pt x="24985" y="789"/>
                  </a:cubicBezTo>
                  <a:cubicBezTo>
                    <a:pt x="24032" y="265"/>
                    <a:pt x="23148" y="0"/>
                    <a:pt x="223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55;p37">
              <a:extLst>
                <a:ext uri="{FF2B5EF4-FFF2-40B4-BE49-F238E27FC236}">
                  <a16:creationId xmlns:a16="http://schemas.microsoft.com/office/drawing/2014/main" id="{81521CEB-2952-2601-EB09-E3222961EA5F}"/>
                </a:ext>
              </a:extLst>
            </p:cNvPr>
            <p:cNvSpPr/>
            <p:nvPr/>
          </p:nvSpPr>
          <p:spPr>
            <a:xfrm>
              <a:off x="736175" y="2326550"/>
              <a:ext cx="677250" cy="795600"/>
            </a:xfrm>
            <a:custGeom>
              <a:avLst/>
              <a:gdLst/>
              <a:ahLst/>
              <a:cxnLst/>
              <a:rect l="l" t="t" r="r" b="b"/>
              <a:pathLst>
                <a:path w="27090" h="31824" extrusionOk="0">
                  <a:moveTo>
                    <a:pt x="12493" y="0"/>
                  </a:moveTo>
                  <a:lnTo>
                    <a:pt x="0" y="24591"/>
                  </a:lnTo>
                  <a:lnTo>
                    <a:pt x="0" y="24591"/>
                  </a:lnTo>
                  <a:lnTo>
                    <a:pt x="9994" y="23407"/>
                  </a:lnTo>
                  <a:lnTo>
                    <a:pt x="15517" y="31823"/>
                  </a:lnTo>
                  <a:cubicBezTo>
                    <a:pt x="15517" y="31823"/>
                    <a:pt x="26965" y="8018"/>
                    <a:pt x="27088" y="7890"/>
                  </a:cubicBezTo>
                  <a:lnTo>
                    <a:pt x="27088" y="7890"/>
                  </a:lnTo>
                  <a:cubicBezTo>
                    <a:pt x="27089" y="7890"/>
                    <a:pt x="27089" y="7890"/>
                    <a:pt x="27089" y="7890"/>
                  </a:cubicBezTo>
                  <a:cubicBezTo>
                    <a:pt x="27089" y="7890"/>
                    <a:pt x="27089" y="7890"/>
                    <a:pt x="27089" y="7890"/>
                  </a:cubicBezTo>
                  <a:cubicBezTo>
                    <a:pt x="27089" y="7890"/>
                    <a:pt x="27089" y="7890"/>
                    <a:pt x="27088" y="7890"/>
                  </a:cubicBezTo>
                  <a:lnTo>
                    <a:pt x="27088" y="7890"/>
                  </a:lnTo>
                  <a:cubicBezTo>
                    <a:pt x="21106" y="7758"/>
                    <a:pt x="23473" y="1644"/>
                    <a:pt x="16109" y="1513"/>
                  </a:cubicBezTo>
                  <a:cubicBezTo>
                    <a:pt x="12887" y="1513"/>
                    <a:pt x="12493" y="0"/>
                    <a:pt x="124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56;p37">
              <a:extLst>
                <a:ext uri="{FF2B5EF4-FFF2-40B4-BE49-F238E27FC236}">
                  <a16:creationId xmlns:a16="http://schemas.microsoft.com/office/drawing/2014/main" id="{7D9FCB69-D81E-9788-7E57-4C0A100D6A57}"/>
                </a:ext>
              </a:extLst>
            </p:cNvPr>
            <p:cNvSpPr/>
            <p:nvPr/>
          </p:nvSpPr>
          <p:spPr>
            <a:xfrm>
              <a:off x="1727350" y="2349550"/>
              <a:ext cx="687125" cy="782450"/>
            </a:xfrm>
            <a:custGeom>
              <a:avLst/>
              <a:gdLst/>
              <a:ahLst/>
              <a:cxnLst/>
              <a:rect l="l" t="t" r="r" b="b"/>
              <a:pathLst>
                <a:path w="27485" h="31298" extrusionOk="0">
                  <a:moveTo>
                    <a:pt x="14794" y="1"/>
                  </a:moveTo>
                  <a:cubicBezTo>
                    <a:pt x="5721" y="987"/>
                    <a:pt x="7496" y="3223"/>
                    <a:pt x="5458" y="4998"/>
                  </a:cubicBezTo>
                  <a:cubicBezTo>
                    <a:pt x="3733" y="6816"/>
                    <a:pt x="1710" y="7081"/>
                    <a:pt x="679" y="7081"/>
                  </a:cubicBezTo>
                  <a:cubicBezTo>
                    <a:pt x="257" y="7081"/>
                    <a:pt x="1" y="7036"/>
                    <a:pt x="1" y="7036"/>
                  </a:cubicBezTo>
                  <a:lnTo>
                    <a:pt x="1" y="7036"/>
                  </a:lnTo>
                  <a:lnTo>
                    <a:pt x="14137" y="31298"/>
                  </a:lnTo>
                  <a:lnTo>
                    <a:pt x="17622" y="22356"/>
                  </a:lnTo>
                  <a:lnTo>
                    <a:pt x="27484" y="23671"/>
                  </a:lnTo>
                  <a:lnTo>
                    <a:pt x="1479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57;p37">
              <a:extLst>
                <a:ext uri="{FF2B5EF4-FFF2-40B4-BE49-F238E27FC236}">
                  <a16:creationId xmlns:a16="http://schemas.microsoft.com/office/drawing/2014/main" id="{316A1579-FF4A-F9BA-8FEC-A0F53969FD74}"/>
                </a:ext>
              </a:extLst>
            </p:cNvPr>
            <p:cNvSpPr/>
            <p:nvPr/>
          </p:nvSpPr>
          <p:spPr>
            <a:xfrm>
              <a:off x="1291750" y="1488225"/>
              <a:ext cx="565475" cy="535900"/>
            </a:xfrm>
            <a:custGeom>
              <a:avLst/>
              <a:gdLst/>
              <a:ahLst/>
              <a:cxnLst/>
              <a:rect l="l" t="t" r="r" b="b"/>
              <a:pathLst>
                <a:path w="22619" h="21436" extrusionOk="0">
                  <a:moveTo>
                    <a:pt x="11376" y="1"/>
                  </a:moveTo>
                  <a:lnTo>
                    <a:pt x="7825" y="7102"/>
                  </a:lnTo>
                  <a:lnTo>
                    <a:pt x="1" y="8220"/>
                  </a:lnTo>
                  <a:lnTo>
                    <a:pt x="5721" y="13743"/>
                  </a:lnTo>
                  <a:lnTo>
                    <a:pt x="4406" y="21435"/>
                  </a:lnTo>
                  <a:lnTo>
                    <a:pt x="11376" y="17819"/>
                  </a:lnTo>
                  <a:lnTo>
                    <a:pt x="18345" y="21435"/>
                  </a:lnTo>
                  <a:lnTo>
                    <a:pt x="17030" y="13743"/>
                  </a:lnTo>
                  <a:lnTo>
                    <a:pt x="22619" y="8220"/>
                  </a:lnTo>
                  <a:lnTo>
                    <a:pt x="14795" y="7102"/>
                  </a:lnTo>
                  <a:lnTo>
                    <a:pt x="1137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1058;p37">
            <a:extLst>
              <a:ext uri="{FF2B5EF4-FFF2-40B4-BE49-F238E27FC236}">
                <a16:creationId xmlns:a16="http://schemas.microsoft.com/office/drawing/2014/main" id="{D8FC0796-B1A9-DDFA-A133-0054B49B62AD}"/>
              </a:ext>
            </a:extLst>
          </p:cNvPr>
          <p:cNvGrpSpPr/>
          <p:nvPr/>
        </p:nvGrpSpPr>
        <p:grpSpPr>
          <a:xfrm>
            <a:off x="3979970" y="2766975"/>
            <a:ext cx="160902" cy="226360"/>
            <a:chOff x="2790850" y="955650"/>
            <a:chExt cx="1984000" cy="2791125"/>
          </a:xfrm>
        </p:grpSpPr>
        <p:sp>
          <p:nvSpPr>
            <p:cNvPr id="59" name="Google Shape;1059;p37">
              <a:extLst>
                <a:ext uri="{FF2B5EF4-FFF2-40B4-BE49-F238E27FC236}">
                  <a16:creationId xmlns:a16="http://schemas.microsoft.com/office/drawing/2014/main" id="{7DF8625E-EB62-46D2-CC65-50E9C454379C}"/>
                </a:ext>
              </a:extLst>
            </p:cNvPr>
            <p:cNvSpPr/>
            <p:nvPr/>
          </p:nvSpPr>
          <p:spPr>
            <a:xfrm>
              <a:off x="3259325" y="955650"/>
              <a:ext cx="1048750" cy="1364350"/>
            </a:xfrm>
            <a:custGeom>
              <a:avLst/>
              <a:gdLst/>
              <a:ahLst/>
              <a:cxnLst/>
              <a:rect l="l" t="t" r="r" b="b"/>
              <a:pathLst>
                <a:path w="41950" h="54574" extrusionOk="0">
                  <a:moveTo>
                    <a:pt x="21041" y="1"/>
                  </a:moveTo>
                  <a:cubicBezTo>
                    <a:pt x="3157" y="1"/>
                    <a:pt x="1" y="12165"/>
                    <a:pt x="1" y="27221"/>
                  </a:cubicBezTo>
                  <a:cubicBezTo>
                    <a:pt x="1" y="42344"/>
                    <a:pt x="9403" y="54573"/>
                    <a:pt x="21041" y="54573"/>
                  </a:cubicBezTo>
                  <a:cubicBezTo>
                    <a:pt x="32613" y="54573"/>
                    <a:pt x="41949" y="42344"/>
                    <a:pt x="41949" y="27287"/>
                  </a:cubicBezTo>
                  <a:cubicBezTo>
                    <a:pt x="41949" y="12165"/>
                    <a:pt x="38859" y="1"/>
                    <a:pt x="210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60;p37">
              <a:extLst>
                <a:ext uri="{FF2B5EF4-FFF2-40B4-BE49-F238E27FC236}">
                  <a16:creationId xmlns:a16="http://schemas.microsoft.com/office/drawing/2014/main" id="{9C3B66E0-4B53-ADD7-FB70-1EEE727BD756}"/>
                </a:ext>
              </a:extLst>
            </p:cNvPr>
            <p:cNvSpPr/>
            <p:nvPr/>
          </p:nvSpPr>
          <p:spPr>
            <a:xfrm>
              <a:off x="2790850" y="2370925"/>
              <a:ext cx="1984000" cy="1375850"/>
            </a:xfrm>
            <a:custGeom>
              <a:avLst/>
              <a:gdLst/>
              <a:ahLst/>
              <a:cxnLst/>
              <a:rect l="l" t="t" r="r" b="b"/>
              <a:pathLst>
                <a:path w="79360" h="55034" extrusionOk="0">
                  <a:moveTo>
                    <a:pt x="28142" y="1"/>
                  </a:moveTo>
                  <a:cubicBezTo>
                    <a:pt x="3946" y="4735"/>
                    <a:pt x="527" y="12099"/>
                    <a:pt x="67" y="37675"/>
                  </a:cubicBezTo>
                  <a:cubicBezTo>
                    <a:pt x="67" y="39274"/>
                    <a:pt x="26" y="39740"/>
                    <a:pt x="9" y="39740"/>
                  </a:cubicBezTo>
                  <a:cubicBezTo>
                    <a:pt x="4" y="39740"/>
                    <a:pt x="1" y="39704"/>
                    <a:pt x="1" y="39648"/>
                  </a:cubicBezTo>
                  <a:lnTo>
                    <a:pt x="1" y="42409"/>
                  </a:lnTo>
                  <a:cubicBezTo>
                    <a:pt x="1" y="42409"/>
                    <a:pt x="5787" y="55033"/>
                    <a:pt x="39583" y="55033"/>
                  </a:cubicBezTo>
                  <a:cubicBezTo>
                    <a:pt x="73378" y="55033"/>
                    <a:pt x="79230" y="42409"/>
                    <a:pt x="79230" y="42409"/>
                  </a:cubicBezTo>
                  <a:lnTo>
                    <a:pt x="79230" y="40371"/>
                  </a:lnTo>
                  <a:cubicBezTo>
                    <a:pt x="79252" y="40404"/>
                    <a:pt x="79270" y="40422"/>
                    <a:pt x="79285" y="40422"/>
                  </a:cubicBezTo>
                  <a:cubicBezTo>
                    <a:pt x="79359" y="40422"/>
                    <a:pt x="79350" y="39965"/>
                    <a:pt x="79296" y="38596"/>
                  </a:cubicBezTo>
                  <a:cubicBezTo>
                    <a:pt x="78901" y="12296"/>
                    <a:pt x="75679" y="4800"/>
                    <a:pt x="51155" y="1"/>
                  </a:cubicBezTo>
                  <a:cubicBezTo>
                    <a:pt x="51155" y="1"/>
                    <a:pt x="47736" y="4735"/>
                    <a:pt x="39648" y="4735"/>
                  </a:cubicBezTo>
                  <a:cubicBezTo>
                    <a:pt x="31627" y="4735"/>
                    <a:pt x="28142" y="1"/>
                    <a:pt x="281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1046;p37">
            <a:extLst>
              <a:ext uri="{FF2B5EF4-FFF2-40B4-BE49-F238E27FC236}">
                <a16:creationId xmlns:a16="http://schemas.microsoft.com/office/drawing/2014/main" id="{E65D75DB-B68F-BE71-B5BD-A6B93C4F28F9}"/>
              </a:ext>
            </a:extLst>
          </p:cNvPr>
          <p:cNvSpPr txBox="1">
            <a:spLocks/>
          </p:cNvSpPr>
          <p:nvPr/>
        </p:nvSpPr>
        <p:spPr>
          <a:xfrm>
            <a:off x="739691" y="2585036"/>
            <a:ext cx="1384326" cy="339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r"/>
            <a:r>
              <a:rPr lang="en-US" sz="1200" dirty="0">
                <a:latin typeface="Roboto Black" panose="02000000000000000000" pitchFamily="2" charset="0"/>
                <a:ea typeface="Roboto Black" panose="02000000000000000000" pitchFamily="2" charset="0"/>
              </a:rPr>
              <a:t>Planning</a:t>
            </a:r>
          </a:p>
          <a:p>
            <a:pPr algn="r"/>
            <a:r>
              <a:rPr lang="en-US" sz="1200" dirty="0">
                <a:latin typeface="Roboto Black" panose="02000000000000000000" pitchFamily="2" charset="0"/>
                <a:ea typeface="Roboto Black" panose="02000000000000000000" pitchFamily="2" charset="0"/>
              </a:rPr>
              <a:t> Proposal</a:t>
            </a:r>
            <a:br>
              <a:rPr lang="en-US" sz="1200" dirty="0">
                <a:latin typeface="Roboto Black" panose="02000000000000000000" pitchFamily="2" charset="0"/>
                <a:ea typeface="Roboto Black" panose="02000000000000000000" pitchFamily="2" charset="0"/>
              </a:rPr>
            </a:br>
            <a:endParaRPr lang="en-US" sz="12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63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108752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Feature-1:Spaceship</a:t>
            </a:r>
            <a:endParaRPr dirty="0"/>
          </a:p>
        </p:txBody>
      </p:sp>
      <p:cxnSp>
        <p:nvCxnSpPr>
          <p:cNvPr id="600" name="Google Shape;600;p30"/>
          <p:cNvCxnSpPr/>
          <p:nvPr/>
        </p:nvCxnSpPr>
        <p:spPr>
          <a:xfrm>
            <a:off x="311700" y="740219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EA38CD5-5A17-A01A-6160-91B8353A4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617" y="919383"/>
            <a:ext cx="3023682" cy="361751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</p:pic>
      <p:sp>
        <p:nvSpPr>
          <p:cNvPr id="5" name="Google Shape;563;p30">
            <a:extLst>
              <a:ext uri="{FF2B5EF4-FFF2-40B4-BE49-F238E27FC236}">
                <a16:creationId xmlns:a16="http://schemas.microsoft.com/office/drawing/2014/main" id="{69400C3C-0EA9-DE62-1278-F74EF52D9C64}"/>
              </a:ext>
            </a:extLst>
          </p:cNvPr>
          <p:cNvSpPr txBox="1">
            <a:spLocks/>
          </p:cNvSpPr>
          <p:nvPr/>
        </p:nvSpPr>
        <p:spPr>
          <a:xfrm>
            <a:off x="5381897" y="4416721"/>
            <a:ext cx="3554906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n-US" sz="1100" dirty="0"/>
              <a:t>Credit: https://www.pinterest.com/</a:t>
            </a:r>
          </a:p>
        </p:txBody>
      </p:sp>
      <p:sp>
        <p:nvSpPr>
          <p:cNvPr id="2" name="Google Shape;563;p30">
            <a:extLst>
              <a:ext uri="{FF2B5EF4-FFF2-40B4-BE49-F238E27FC236}">
                <a16:creationId xmlns:a16="http://schemas.microsoft.com/office/drawing/2014/main" id="{DE0AD6AF-1AE3-0D85-EC6D-7A56D3BED85A}"/>
              </a:ext>
            </a:extLst>
          </p:cNvPr>
          <p:cNvSpPr txBox="1">
            <a:spLocks/>
          </p:cNvSpPr>
          <p:nvPr/>
        </p:nvSpPr>
        <p:spPr>
          <a:xfrm>
            <a:off x="-1915886" y="2061452"/>
            <a:ext cx="8160837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It can move only horizontally</a:t>
            </a:r>
          </a:p>
        </p:txBody>
      </p:sp>
      <p:sp>
        <p:nvSpPr>
          <p:cNvPr id="3" name="Google Shape;563;p30">
            <a:extLst>
              <a:ext uri="{FF2B5EF4-FFF2-40B4-BE49-F238E27FC236}">
                <a16:creationId xmlns:a16="http://schemas.microsoft.com/office/drawing/2014/main" id="{63A6D148-E7E8-698A-CA32-A4DFB1735036}"/>
              </a:ext>
            </a:extLst>
          </p:cNvPr>
          <p:cNvSpPr txBox="1">
            <a:spLocks/>
          </p:cNvSpPr>
          <p:nvPr/>
        </p:nvSpPr>
        <p:spPr>
          <a:xfrm>
            <a:off x="-1301934" y="2668052"/>
            <a:ext cx="8160838" cy="547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It can shoot bullets in the upper direction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E4B818-D629-A2B9-971E-C2A62D8E4AE0}"/>
              </a:ext>
            </a:extLst>
          </p:cNvPr>
          <p:cNvSpPr/>
          <p:nvPr/>
        </p:nvSpPr>
        <p:spPr>
          <a:xfrm>
            <a:off x="4341223" y="4681946"/>
            <a:ext cx="461554" cy="461554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64881962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108752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Feature-1:Spaceship(Continue)</a:t>
            </a:r>
            <a:endParaRPr dirty="0"/>
          </a:p>
        </p:txBody>
      </p:sp>
      <p:cxnSp>
        <p:nvCxnSpPr>
          <p:cNvPr id="600" name="Google Shape;600;p30"/>
          <p:cNvCxnSpPr/>
          <p:nvPr/>
        </p:nvCxnSpPr>
        <p:spPr>
          <a:xfrm>
            <a:off x="311700" y="740219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563;p30">
            <a:extLst>
              <a:ext uri="{FF2B5EF4-FFF2-40B4-BE49-F238E27FC236}">
                <a16:creationId xmlns:a16="http://schemas.microsoft.com/office/drawing/2014/main" id="{69400C3C-0EA9-DE62-1278-F74EF52D9C64}"/>
              </a:ext>
            </a:extLst>
          </p:cNvPr>
          <p:cNvSpPr txBox="1">
            <a:spLocks/>
          </p:cNvSpPr>
          <p:nvPr/>
        </p:nvSpPr>
        <p:spPr>
          <a:xfrm>
            <a:off x="0" y="1385582"/>
            <a:ext cx="4260300" cy="489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 lang="en-US" sz="2400" dirty="0"/>
          </a:p>
        </p:txBody>
      </p:sp>
      <p:sp>
        <p:nvSpPr>
          <p:cNvPr id="2" name="Google Shape;563;p30">
            <a:extLst>
              <a:ext uri="{FF2B5EF4-FFF2-40B4-BE49-F238E27FC236}">
                <a16:creationId xmlns:a16="http://schemas.microsoft.com/office/drawing/2014/main" id="{48C380B0-3749-0D3D-C468-7487CF464CC5}"/>
              </a:ext>
            </a:extLst>
          </p:cNvPr>
          <p:cNvSpPr txBox="1">
            <a:spLocks/>
          </p:cNvSpPr>
          <p:nvPr/>
        </p:nvSpPr>
        <p:spPr>
          <a:xfrm>
            <a:off x="311700" y="2083078"/>
            <a:ext cx="3633283" cy="759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Press “Right Arrow” (      ) to move the spaceship “Right”</a:t>
            </a:r>
          </a:p>
        </p:txBody>
      </p:sp>
      <p:sp>
        <p:nvSpPr>
          <p:cNvPr id="3" name="Google Shape;563;p30">
            <a:extLst>
              <a:ext uri="{FF2B5EF4-FFF2-40B4-BE49-F238E27FC236}">
                <a16:creationId xmlns:a16="http://schemas.microsoft.com/office/drawing/2014/main" id="{A6AC0DDF-DED9-196A-F971-16BB5865F4BD}"/>
              </a:ext>
            </a:extLst>
          </p:cNvPr>
          <p:cNvSpPr txBox="1">
            <a:spLocks/>
          </p:cNvSpPr>
          <p:nvPr/>
        </p:nvSpPr>
        <p:spPr>
          <a:xfrm>
            <a:off x="311700" y="2985402"/>
            <a:ext cx="4103546" cy="489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Press “Left Arrow” (      ) to move the spaceship “Left”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35E0C9-9312-F158-CF95-4B5628F10A99}"/>
              </a:ext>
            </a:extLst>
          </p:cNvPr>
          <p:cNvCxnSpPr>
            <a:cxnSpLocks/>
          </p:cNvCxnSpPr>
          <p:nvPr/>
        </p:nvCxnSpPr>
        <p:spPr>
          <a:xfrm>
            <a:off x="2943459" y="2356298"/>
            <a:ext cx="3135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CB67F5C-D8A7-3C50-2044-5DD7A79DF280}"/>
              </a:ext>
            </a:extLst>
          </p:cNvPr>
          <p:cNvCxnSpPr>
            <a:cxnSpLocks/>
          </p:cNvCxnSpPr>
          <p:nvPr/>
        </p:nvCxnSpPr>
        <p:spPr>
          <a:xfrm flipH="1">
            <a:off x="2786705" y="2985402"/>
            <a:ext cx="3135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9" name="Video 18">
            <a:hlinkClick r:id="" action="ppaction://media"/>
            <a:extLst>
              <a:ext uri="{FF2B5EF4-FFF2-40B4-BE49-F238E27FC236}">
                <a16:creationId xmlns:a16="http://schemas.microsoft.com/office/drawing/2014/main" id="{FE9F0F89-219C-EFEA-8C34-82F9552DAA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0300" y="919351"/>
            <a:ext cx="4883700" cy="330479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24C7F66-1722-1DDA-FEA0-3C9242E8065F}"/>
              </a:ext>
            </a:extLst>
          </p:cNvPr>
          <p:cNvSpPr/>
          <p:nvPr/>
        </p:nvSpPr>
        <p:spPr>
          <a:xfrm>
            <a:off x="4341223" y="4681946"/>
            <a:ext cx="461554" cy="461554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3952891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108752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Feature-2:Shooting Bullets</a:t>
            </a:r>
            <a:endParaRPr dirty="0"/>
          </a:p>
        </p:txBody>
      </p:sp>
      <p:cxnSp>
        <p:nvCxnSpPr>
          <p:cNvPr id="600" name="Google Shape;600;p30"/>
          <p:cNvCxnSpPr/>
          <p:nvPr/>
        </p:nvCxnSpPr>
        <p:spPr>
          <a:xfrm>
            <a:off x="311700" y="740219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563;p30">
            <a:extLst>
              <a:ext uri="{FF2B5EF4-FFF2-40B4-BE49-F238E27FC236}">
                <a16:creationId xmlns:a16="http://schemas.microsoft.com/office/drawing/2014/main" id="{69400C3C-0EA9-DE62-1278-F74EF52D9C64}"/>
              </a:ext>
            </a:extLst>
          </p:cNvPr>
          <p:cNvSpPr txBox="1">
            <a:spLocks/>
          </p:cNvSpPr>
          <p:nvPr/>
        </p:nvSpPr>
        <p:spPr>
          <a:xfrm>
            <a:off x="311700" y="3925933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 lang="en-US" sz="1100" dirty="0"/>
          </a:p>
        </p:txBody>
      </p:sp>
      <p:sp>
        <p:nvSpPr>
          <p:cNvPr id="2" name="Google Shape;563;p30">
            <a:extLst>
              <a:ext uri="{FF2B5EF4-FFF2-40B4-BE49-F238E27FC236}">
                <a16:creationId xmlns:a16="http://schemas.microsoft.com/office/drawing/2014/main" id="{D24042B0-99DD-C2C4-8B8C-FDE6195223AE}"/>
              </a:ext>
            </a:extLst>
          </p:cNvPr>
          <p:cNvSpPr txBox="1">
            <a:spLocks/>
          </p:cNvSpPr>
          <p:nvPr/>
        </p:nvSpPr>
        <p:spPr>
          <a:xfrm>
            <a:off x="242031" y="2312011"/>
            <a:ext cx="4260300" cy="759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Press “Upper Arrow” (      ) to shoot “Bullets”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2E34D27-34B3-A9A5-F375-7277225729E8}"/>
              </a:ext>
            </a:extLst>
          </p:cNvPr>
          <p:cNvCxnSpPr/>
          <p:nvPr/>
        </p:nvCxnSpPr>
        <p:spPr>
          <a:xfrm flipV="1">
            <a:off x="3082833" y="2469671"/>
            <a:ext cx="0" cy="2041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" name="Video 4">
            <a:hlinkClick r:id="" action="ppaction://media"/>
            <a:extLst>
              <a:ext uri="{FF2B5EF4-FFF2-40B4-BE49-F238E27FC236}">
                <a16:creationId xmlns:a16="http://schemas.microsoft.com/office/drawing/2014/main" id="{DA257FE8-C3B2-D152-F823-EBEC828999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02331" y="1082194"/>
            <a:ext cx="4615543" cy="321891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6A26D71-725D-839C-B844-2EA3C977590F}"/>
              </a:ext>
            </a:extLst>
          </p:cNvPr>
          <p:cNvSpPr/>
          <p:nvPr/>
        </p:nvSpPr>
        <p:spPr>
          <a:xfrm>
            <a:off x="4341223" y="4667953"/>
            <a:ext cx="461554" cy="461554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6</a:t>
            </a:r>
          </a:p>
        </p:txBody>
      </p:sp>
      <p:sp>
        <p:nvSpPr>
          <p:cNvPr id="7" name="Google Shape;563;p30">
            <a:extLst>
              <a:ext uri="{FF2B5EF4-FFF2-40B4-BE49-F238E27FC236}">
                <a16:creationId xmlns:a16="http://schemas.microsoft.com/office/drawing/2014/main" id="{D440A123-4E38-EF12-DD17-C125D48003A3}"/>
              </a:ext>
            </a:extLst>
          </p:cNvPr>
          <p:cNvSpPr txBox="1">
            <a:spLocks/>
          </p:cNvSpPr>
          <p:nvPr/>
        </p:nvSpPr>
        <p:spPr>
          <a:xfrm>
            <a:off x="242031" y="2728716"/>
            <a:ext cx="4260300" cy="759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Auto sound effect is used here.</a:t>
            </a:r>
          </a:p>
        </p:txBody>
      </p:sp>
    </p:spTree>
    <p:extLst>
      <p:ext uri="{BB962C8B-B14F-4D97-AF65-F5344CB8AC3E}">
        <p14:creationId xmlns:p14="http://schemas.microsoft.com/office/powerpoint/2010/main" val="409492340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108752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Feature-3:Stars</a:t>
            </a:r>
            <a:endParaRPr dirty="0"/>
          </a:p>
        </p:txBody>
      </p:sp>
      <p:cxnSp>
        <p:nvCxnSpPr>
          <p:cNvPr id="600" name="Google Shape;600;p30"/>
          <p:cNvCxnSpPr/>
          <p:nvPr/>
        </p:nvCxnSpPr>
        <p:spPr>
          <a:xfrm>
            <a:off x="311700" y="740219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563;p30">
            <a:extLst>
              <a:ext uri="{FF2B5EF4-FFF2-40B4-BE49-F238E27FC236}">
                <a16:creationId xmlns:a16="http://schemas.microsoft.com/office/drawing/2014/main" id="{69400C3C-0EA9-DE62-1278-F74EF52D9C64}"/>
              </a:ext>
            </a:extLst>
          </p:cNvPr>
          <p:cNvSpPr txBox="1">
            <a:spLocks/>
          </p:cNvSpPr>
          <p:nvPr/>
        </p:nvSpPr>
        <p:spPr>
          <a:xfrm>
            <a:off x="6026874" y="3992177"/>
            <a:ext cx="2992482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n-US" sz="1100" dirty="0"/>
              <a:t>Credit: https://en.picmix.com/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3EA85A-054C-9479-D557-94B5CC9A1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019" y="781596"/>
            <a:ext cx="3144337" cy="3144337"/>
          </a:xfrm>
          <a:prstGeom prst="rect">
            <a:avLst/>
          </a:prstGeom>
        </p:spPr>
      </p:pic>
      <p:sp>
        <p:nvSpPr>
          <p:cNvPr id="8" name="Google Shape;563;p30">
            <a:extLst>
              <a:ext uri="{FF2B5EF4-FFF2-40B4-BE49-F238E27FC236}">
                <a16:creationId xmlns:a16="http://schemas.microsoft.com/office/drawing/2014/main" id="{F3A4F0DB-7C53-8788-4E56-9FE28DEA7603}"/>
              </a:ext>
            </a:extLst>
          </p:cNvPr>
          <p:cNvSpPr txBox="1">
            <a:spLocks/>
          </p:cNvSpPr>
          <p:nvPr/>
        </p:nvSpPr>
        <p:spPr>
          <a:xfrm>
            <a:off x="505098" y="1987727"/>
            <a:ext cx="4423954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There are stars from various galaxies</a:t>
            </a:r>
          </a:p>
        </p:txBody>
      </p:sp>
      <p:sp>
        <p:nvSpPr>
          <p:cNvPr id="9" name="Google Shape;563;p30">
            <a:extLst>
              <a:ext uri="{FF2B5EF4-FFF2-40B4-BE49-F238E27FC236}">
                <a16:creationId xmlns:a16="http://schemas.microsoft.com/office/drawing/2014/main" id="{A1EE5799-4DAB-112A-B53D-CED334CFDF62}"/>
              </a:ext>
            </a:extLst>
          </p:cNvPr>
          <p:cNvSpPr txBox="1">
            <a:spLocks/>
          </p:cNvSpPr>
          <p:nvPr/>
        </p:nvSpPr>
        <p:spPr>
          <a:xfrm>
            <a:off x="505097" y="2507797"/>
            <a:ext cx="4423955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The player can shoot those stars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8B3BFDF-73FC-7BEA-0D16-D2C2C8DF36B6}"/>
              </a:ext>
            </a:extLst>
          </p:cNvPr>
          <p:cNvSpPr/>
          <p:nvPr/>
        </p:nvSpPr>
        <p:spPr>
          <a:xfrm>
            <a:off x="4341223" y="4681946"/>
            <a:ext cx="461554" cy="461554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513147836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108752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Feature-3:Stars(Continue)</a:t>
            </a:r>
            <a:endParaRPr dirty="0"/>
          </a:p>
        </p:txBody>
      </p:sp>
      <p:cxnSp>
        <p:nvCxnSpPr>
          <p:cNvPr id="600" name="Google Shape;600;p30"/>
          <p:cNvCxnSpPr/>
          <p:nvPr/>
        </p:nvCxnSpPr>
        <p:spPr>
          <a:xfrm>
            <a:off x="311700" y="740219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563;p30">
            <a:extLst>
              <a:ext uri="{FF2B5EF4-FFF2-40B4-BE49-F238E27FC236}">
                <a16:creationId xmlns:a16="http://schemas.microsoft.com/office/drawing/2014/main" id="{671F47A6-C109-C65C-7A88-3245D0165D84}"/>
              </a:ext>
            </a:extLst>
          </p:cNvPr>
          <p:cNvSpPr txBox="1">
            <a:spLocks/>
          </p:cNvSpPr>
          <p:nvPr/>
        </p:nvSpPr>
        <p:spPr>
          <a:xfrm>
            <a:off x="391887" y="2164000"/>
            <a:ext cx="4180113" cy="8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When a bullet hits the star then it will vanish</a:t>
            </a:r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33803B2A-7CE2-6E2B-4892-0276E528B4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030332"/>
            <a:ext cx="4572000" cy="308283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139F5D9-3424-44C0-96C7-4057740A6957}"/>
              </a:ext>
            </a:extLst>
          </p:cNvPr>
          <p:cNvSpPr/>
          <p:nvPr/>
        </p:nvSpPr>
        <p:spPr>
          <a:xfrm>
            <a:off x="4341223" y="4681946"/>
            <a:ext cx="461554" cy="461554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40931814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64FF00"/>
      </a:accent1>
      <a:accent2>
        <a:srgbClr val="64FF00"/>
      </a:accent2>
      <a:accent3>
        <a:srgbClr val="64FF00"/>
      </a:accent3>
      <a:accent4>
        <a:srgbClr val="64FF00"/>
      </a:accent4>
      <a:accent5>
        <a:srgbClr val="64FF00"/>
      </a:accent5>
      <a:accent6>
        <a:srgbClr val="64FF00"/>
      </a:accent6>
      <a:hlink>
        <a:srgbClr val="64FF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181B28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181B28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181B28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972</TotalTime>
  <Words>318</Words>
  <Application>Microsoft Office PowerPoint</Application>
  <PresentationFormat>On-screen Show (16:9)</PresentationFormat>
  <Paragraphs>78</Paragraphs>
  <Slides>17</Slides>
  <Notes>17</Notes>
  <HiddenSlides>0</HiddenSlides>
  <MMClips>5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Calibri Light</vt:lpstr>
      <vt:lpstr>Roboto Thin</vt:lpstr>
      <vt:lpstr>Roboto Black</vt:lpstr>
      <vt:lpstr>Arial</vt:lpstr>
      <vt:lpstr>Bree Serif</vt:lpstr>
      <vt:lpstr>Roboto Mono Thin</vt:lpstr>
      <vt:lpstr>Roboto Light</vt:lpstr>
      <vt:lpstr>Calibri</vt:lpstr>
      <vt:lpstr>Arial Rounded MT Bold</vt:lpstr>
      <vt:lpstr>WEB PROPOSAL</vt:lpstr>
      <vt:lpstr>Custom Design</vt:lpstr>
      <vt:lpstr>1_Custom Design</vt:lpstr>
      <vt:lpstr>SOFTWARE PROJECT LAB-I</vt:lpstr>
      <vt:lpstr>OUR TEAM</vt:lpstr>
      <vt:lpstr>ABOUT THE PROJECT</vt:lpstr>
      <vt:lpstr>OUR TIMELINE</vt:lpstr>
      <vt:lpstr>Feature-1:Spaceship</vt:lpstr>
      <vt:lpstr>Feature-1:Spaceship(Continue)</vt:lpstr>
      <vt:lpstr>Feature-2:Shooting Bullets</vt:lpstr>
      <vt:lpstr>Feature-3:Stars</vt:lpstr>
      <vt:lpstr>Feature-3:Stars(Continue)</vt:lpstr>
      <vt:lpstr>Feature-4:Scoring Points</vt:lpstr>
      <vt:lpstr>Feature-5:Collecting Coins</vt:lpstr>
      <vt:lpstr>Features Under Testing</vt:lpstr>
      <vt:lpstr>Features Under Testing</vt:lpstr>
      <vt:lpstr>Features Under Testing</vt:lpstr>
      <vt:lpstr>Other Features and Future work</vt:lpstr>
      <vt:lpstr>Problem We Faced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PROJECT LAB-I</dc:title>
  <cp:lastModifiedBy>Mohammad Tamim Ibn Hossain</cp:lastModifiedBy>
  <cp:revision>119</cp:revision>
  <dcterms:modified xsi:type="dcterms:W3CDTF">2022-10-19T08:50:53Z</dcterms:modified>
</cp:coreProperties>
</file>